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302" r:id="rId21"/>
    <p:sldId id="271"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9144000" cy="5143500" type="screen16x9"/>
  <p:notesSz cx="6858000" cy="9144000"/>
  <p:embeddedFontLst>
    <p:embeddedFont>
      <p:font typeface="Caveat" panose="020B0604020202020204" charset="0"/>
      <p:regular r:id="rId51"/>
      <p:bold r:id="rId52"/>
    </p:embeddedFont>
    <p:embeddedFont>
      <p:font typeface="Helvetica Neue" panose="020B0604020202020204" charset="0"/>
      <p:regular r:id="rId53"/>
      <p:bold r:id="rId54"/>
      <p:italic r:id="rId55"/>
      <p:boldItalic r:id="rId56"/>
    </p:embeddedFont>
    <p:embeddedFont>
      <p:font typeface="Roboto" panose="02000000000000000000"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320">
          <p15:clr>
            <a:srgbClr val="9AA0A6"/>
          </p15:clr>
        </p15:guide>
        <p15:guide id="2" pos="1440">
          <p15:clr>
            <a:srgbClr val="9AA0A6"/>
          </p15:clr>
        </p15:guide>
        <p15:guide id="3" orient="horz" pos="695">
          <p15:clr>
            <a:srgbClr val="9AA0A6"/>
          </p15:clr>
        </p15:guide>
        <p15:guide id="4" orient="horz" pos="618">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jdT945kAwzN6NHWvWdcmbsMuvc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B6029-414B-4814-90CC-9DCC07F67C72}" v="1" dt="2022-06-07T07:30:06.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pos="4320"/>
        <p:guide pos="1440"/>
        <p:guide orient="horz" pos="695"/>
        <p:guide orient="horz" pos="61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61"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Jonsrud Svenningsen" userId="76ce96a6-30a1-4da7-97aa-b3327aff844a" providerId="ADAL" clId="{CD8B6029-414B-4814-90CC-9DCC07F67C72}"/>
    <pc:docChg chg="custSel addSld delSld modSld sldOrd">
      <pc:chgData name="Monica Jonsrud Svenningsen" userId="76ce96a6-30a1-4da7-97aa-b3327aff844a" providerId="ADAL" clId="{CD8B6029-414B-4814-90CC-9DCC07F67C72}" dt="2022-06-07T07:37:00.106" v="609" actId="5793"/>
      <pc:docMkLst>
        <pc:docMk/>
      </pc:docMkLst>
      <pc:sldChg chg="modSp mod">
        <pc:chgData name="Monica Jonsrud Svenningsen" userId="76ce96a6-30a1-4da7-97aa-b3327aff844a" providerId="ADAL" clId="{CD8B6029-414B-4814-90CC-9DCC07F67C72}" dt="2022-06-07T07:17:00.154" v="41" actId="20577"/>
        <pc:sldMkLst>
          <pc:docMk/>
          <pc:sldMk cId="0" sldId="256"/>
        </pc:sldMkLst>
        <pc:spChg chg="mod">
          <ac:chgData name="Monica Jonsrud Svenningsen" userId="76ce96a6-30a1-4da7-97aa-b3327aff844a" providerId="ADAL" clId="{CD8B6029-414B-4814-90CC-9DCC07F67C72}" dt="2022-06-07T07:16:48.580" v="40" actId="20577"/>
          <ac:spMkLst>
            <pc:docMk/>
            <pc:sldMk cId="0" sldId="256"/>
            <ac:spMk id="409" creationId="{00000000-0000-0000-0000-000000000000}"/>
          </ac:spMkLst>
        </pc:spChg>
        <pc:spChg chg="mod">
          <ac:chgData name="Monica Jonsrud Svenningsen" userId="76ce96a6-30a1-4da7-97aa-b3327aff844a" providerId="ADAL" clId="{CD8B6029-414B-4814-90CC-9DCC07F67C72}" dt="2022-06-07T07:17:00.154" v="41" actId="20577"/>
          <ac:spMkLst>
            <pc:docMk/>
            <pc:sldMk cId="0" sldId="256"/>
            <ac:spMk id="410" creationId="{00000000-0000-0000-0000-000000000000}"/>
          </ac:spMkLst>
        </pc:spChg>
      </pc:sldChg>
      <pc:sldChg chg="mod modShow">
        <pc:chgData name="Monica Jonsrud Svenningsen" userId="76ce96a6-30a1-4da7-97aa-b3327aff844a" providerId="ADAL" clId="{CD8B6029-414B-4814-90CC-9DCC07F67C72}" dt="2022-06-07T07:18:22.886" v="42" actId="729"/>
        <pc:sldMkLst>
          <pc:docMk/>
          <pc:sldMk cId="0" sldId="259"/>
        </pc:sldMkLst>
      </pc:sldChg>
      <pc:sldChg chg="modSp mod">
        <pc:chgData name="Monica Jonsrud Svenningsen" userId="76ce96a6-30a1-4da7-97aa-b3327aff844a" providerId="ADAL" clId="{CD8B6029-414B-4814-90CC-9DCC07F67C72}" dt="2022-06-07T07:15:15.232" v="38" actId="20577"/>
        <pc:sldMkLst>
          <pc:docMk/>
          <pc:sldMk cId="0" sldId="265"/>
        </pc:sldMkLst>
        <pc:spChg chg="mod">
          <ac:chgData name="Monica Jonsrud Svenningsen" userId="76ce96a6-30a1-4da7-97aa-b3327aff844a" providerId="ADAL" clId="{CD8B6029-414B-4814-90CC-9DCC07F67C72}" dt="2022-06-07T07:15:09.936" v="32" actId="20577"/>
          <ac:spMkLst>
            <pc:docMk/>
            <pc:sldMk cId="0" sldId="265"/>
            <ac:spMk id="510" creationId="{00000000-0000-0000-0000-000000000000}"/>
          </ac:spMkLst>
        </pc:spChg>
        <pc:spChg chg="mod">
          <ac:chgData name="Monica Jonsrud Svenningsen" userId="76ce96a6-30a1-4da7-97aa-b3327aff844a" providerId="ADAL" clId="{CD8B6029-414B-4814-90CC-9DCC07F67C72}" dt="2022-06-07T07:15:15.232" v="38" actId="20577"/>
          <ac:spMkLst>
            <pc:docMk/>
            <pc:sldMk cId="0" sldId="265"/>
            <ac:spMk id="512" creationId="{00000000-0000-0000-0000-000000000000}"/>
          </ac:spMkLst>
        </pc:spChg>
      </pc:sldChg>
      <pc:sldChg chg="modSp mod">
        <pc:chgData name="Monica Jonsrud Svenningsen" userId="76ce96a6-30a1-4da7-97aa-b3327aff844a" providerId="ADAL" clId="{CD8B6029-414B-4814-90CC-9DCC07F67C72}" dt="2022-06-07T07:12:12.038" v="29" actId="20577"/>
        <pc:sldMkLst>
          <pc:docMk/>
          <pc:sldMk cId="0" sldId="269"/>
        </pc:sldMkLst>
        <pc:spChg chg="mod">
          <ac:chgData name="Monica Jonsrud Svenningsen" userId="76ce96a6-30a1-4da7-97aa-b3327aff844a" providerId="ADAL" clId="{CD8B6029-414B-4814-90CC-9DCC07F67C72}" dt="2022-06-07T07:12:12.038" v="29" actId="20577"/>
          <ac:spMkLst>
            <pc:docMk/>
            <pc:sldMk cId="0" sldId="269"/>
            <ac:spMk id="542" creationId="{00000000-0000-0000-0000-000000000000}"/>
          </ac:spMkLst>
        </pc:spChg>
      </pc:sldChg>
      <pc:sldChg chg="modSp mod ord">
        <pc:chgData name="Monica Jonsrud Svenningsen" userId="76ce96a6-30a1-4da7-97aa-b3327aff844a" providerId="ADAL" clId="{CD8B6029-414B-4814-90CC-9DCC07F67C72}" dt="2022-06-07T07:26:37.466" v="44"/>
        <pc:sldMkLst>
          <pc:docMk/>
          <pc:sldMk cId="0" sldId="272"/>
        </pc:sldMkLst>
        <pc:spChg chg="mod">
          <ac:chgData name="Monica Jonsrud Svenningsen" userId="76ce96a6-30a1-4da7-97aa-b3327aff844a" providerId="ADAL" clId="{CD8B6029-414B-4814-90CC-9DCC07F67C72}" dt="2022-06-07T07:05:36.530" v="20" actId="20577"/>
          <ac:spMkLst>
            <pc:docMk/>
            <pc:sldMk cId="0" sldId="272"/>
            <ac:spMk id="600" creationId="{00000000-0000-0000-0000-000000000000}"/>
          </ac:spMkLst>
        </pc:spChg>
      </pc:sldChg>
      <pc:sldChg chg="modSp mod">
        <pc:chgData name="Monica Jonsrud Svenningsen" userId="76ce96a6-30a1-4da7-97aa-b3327aff844a" providerId="ADAL" clId="{CD8B6029-414B-4814-90CC-9DCC07F67C72}" dt="2022-06-07T07:08:10.728" v="24" actId="20577"/>
        <pc:sldMkLst>
          <pc:docMk/>
          <pc:sldMk cId="0" sldId="276"/>
        </pc:sldMkLst>
        <pc:spChg chg="mod">
          <ac:chgData name="Monica Jonsrud Svenningsen" userId="76ce96a6-30a1-4da7-97aa-b3327aff844a" providerId="ADAL" clId="{CD8B6029-414B-4814-90CC-9DCC07F67C72}" dt="2022-06-07T07:08:10.728" v="24" actId="20577"/>
          <ac:spMkLst>
            <pc:docMk/>
            <pc:sldMk cId="0" sldId="276"/>
            <ac:spMk id="629" creationId="{00000000-0000-0000-0000-000000000000}"/>
          </ac:spMkLst>
        </pc:spChg>
      </pc:sldChg>
      <pc:sldChg chg="modSp mod">
        <pc:chgData name="Monica Jonsrud Svenningsen" userId="76ce96a6-30a1-4da7-97aa-b3327aff844a" providerId="ADAL" clId="{CD8B6029-414B-4814-90CC-9DCC07F67C72}" dt="2022-06-07T07:09:45.835" v="26" actId="20577"/>
        <pc:sldMkLst>
          <pc:docMk/>
          <pc:sldMk cId="0" sldId="281"/>
        </pc:sldMkLst>
        <pc:spChg chg="mod">
          <ac:chgData name="Monica Jonsrud Svenningsen" userId="76ce96a6-30a1-4da7-97aa-b3327aff844a" providerId="ADAL" clId="{CD8B6029-414B-4814-90CC-9DCC07F67C72}" dt="2022-06-07T07:09:45.835" v="26" actId="20577"/>
          <ac:spMkLst>
            <pc:docMk/>
            <pc:sldMk cId="0" sldId="281"/>
            <ac:spMk id="667" creationId="{00000000-0000-0000-0000-000000000000}"/>
          </ac:spMkLst>
        </pc:spChg>
      </pc:sldChg>
      <pc:sldChg chg="modSp mod">
        <pc:chgData name="Monica Jonsrud Svenningsen" userId="76ce96a6-30a1-4da7-97aa-b3327aff844a" providerId="ADAL" clId="{CD8B6029-414B-4814-90CC-9DCC07F67C72}" dt="2022-06-07T07:10:26.244" v="28" actId="20577"/>
        <pc:sldMkLst>
          <pc:docMk/>
          <pc:sldMk cId="0" sldId="283"/>
        </pc:sldMkLst>
        <pc:spChg chg="mod">
          <ac:chgData name="Monica Jonsrud Svenningsen" userId="76ce96a6-30a1-4da7-97aa-b3327aff844a" providerId="ADAL" clId="{CD8B6029-414B-4814-90CC-9DCC07F67C72}" dt="2022-06-07T07:10:26.244" v="28" actId="20577"/>
          <ac:spMkLst>
            <pc:docMk/>
            <pc:sldMk cId="0" sldId="283"/>
            <ac:spMk id="683" creationId="{00000000-0000-0000-0000-000000000000}"/>
          </ac:spMkLst>
        </pc:spChg>
      </pc:sldChg>
      <pc:sldChg chg="new del">
        <pc:chgData name="Monica Jonsrud Svenningsen" userId="76ce96a6-30a1-4da7-97aa-b3327aff844a" providerId="ADAL" clId="{CD8B6029-414B-4814-90CC-9DCC07F67C72}" dt="2022-06-07T07:28:43.985" v="49" actId="47"/>
        <pc:sldMkLst>
          <pc:docMk/>
          <pc:sldMk cId="1540201444" sldId="300"/>
        </pc:sldMkLst>
      </pc:sldChg>
      <pc:sldChg chg="new del">
        <pc:chgData name="Monica Jonsrud Svenningsen" userId="76ce96a6-30a1-4da7-97aa-b3327aff844a" providerId="ADAL" clId="{CD8B6029-414B-4814-90CC-9DCC07F67C72}" dt="2022-06-07T07:28:42.183" v="48" actId="47"/>
        <pc:sldMkLst>
          <pc:docMk/>
          <pc:sldMk cId="811204482" sldId="301"/>
        </pc:sldMkLst>
      </pc:sldChg>
      <pc:sldChg chg="modSp new mod setBg">
        <pc:chgData name="Monica Jonsrud Svenningsen" userId="76ce96a6-30a1-4da7-97aa-b3327aff844a" providerId="ADAL" clId="{CD8B6029-414B-4814-90CC-9DCC07F67C72}" dt="2022-06-07T07:37:00.106" v="609" actId="5793"/>
        <pc:sldMkLst>
          <pc:docMk/>
          <pc:sldMk cId="474662807" sldId="302"/>
        </pc:sldMkLst>
        <pc:spChg chg="mod">
          <ac:chgData name="Monica Jonsrud Svenningsen" userId="76ce96a6-30a1-4da7-97aa-b3327aff844a" providerId="ADAL" clId="{CD8B6029-414B-4814-90CC-9DCC07F67C72}" dt="2022-06-07T07:34:04.727" v="318" actId="20577"/>
          <ac:spMkLst>
            <pc:docMk/>
            <pc:sldMk cId="474662807" sldId="302"/>
            <ac:spMk id="2" creationId="{9AB11393-27D3-70A0-1F59-B3B9AC94B22B}"/>
          </ac:spMkLst>
        </pc:spChg>
        <pc:spChg chg="mod">
          <ac:chgData name="Monica Jonsrud Svenningsen" userId="76ce96a6-30a1-4da7-97aa-b3327aff844a" providerId="ADAL" clId="{CD8B6029-414B-4814-90CC-9DCC07F67C72}" dt="2022-06-07T07:37:00.106" v="609" actId="5793"/>
          <ac:spMkLst>
            <pc:docMk/>
            <pc:sldMk cId="474662807" sldId="302"/>
            <ac:spMk id="3" creationId="{33803E36-8A88-E53E-8823-7070E3C99485}"/>
          </ac:spMkLst>
        </pc:spChg>
      </pc:sldChg>
      <pc:sldMasterChg chg="delSldLayout">
        <pc:chgData name="Monica Jonsrud Svenningsen" userId="76ce96a6-30a1-4da7-97aa-b3327aff844a" providerId="ADAL" clId="{CD8B6029-414B-4814-90CC-9DCC07F67C72}" dt="2022-06-07T07:28:42.183" v="48" actId="47"/>
        <pc:sldMasterMkLst>
          <pc:docMk/>
          <pc:sldMasterMk cId="0" sldId="2147483648"/>
        </pc:sldMasterMkLst>
        <pc:sldLayoutChg chg="del">
          <pc:chgData name="Monica Jonsrud Svenningsen" userId="76ce96a6-30a1-4da7-97aa-b3327aff844a" providerId="ADAL" clId="{CD8B6029-414B-4814-90CC-9DCC07F67C72}" dt="2022-06-07T07:28:42.183" v="48" actId="47"/>
          <pc:sldLayoutMkLst>
            <pc:docMk/>
            <pc:sldMasterMk cId="0" sldId="2147483648"/>
            <pc:sldLayoutMk cId="0"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Google Shape;64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2" name="Google Shape;6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8" name="Google Shape;68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7" name="Google Shape;69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d1bda6bf7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Google Shape;721;gd1bda6bf71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7" name="Google Shape;72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3" name="Google Shape;73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d1bda6bf7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9" name="Google Shape;739;gd1bda6bf71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d1bda6bf7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Google Shape;745;gd1bda6bf7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d1bda6bf7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1" name="Google Shape;751;gd1bda6bf71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7" name="Google Shape;75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d1bda6bf7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3" name="Google Shape;763;gd1bda6bf71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d1bda6bf7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9" name="Google Shape;769;gd1bda6bf71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5" name="Google Shape;77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1" name="Google Shape;7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12"/>
        <p:cNvGrpSpPr/>
        <p:nvPr/>
      </p:nvGrpSpPr>
      <p:grpSpPr>
        <a:xfrm>
          <a:off x="0" y="0"/>
          <a:ext cx="0" cy="0"/>
          <a:chOff x="0" y="0"/>
          <a:chExt cx="0" cy="0"/>
        </a:xfrm>
      </p:grpSpPr>
      <p:sp>
        <p:nvSpPr>
          <p:cNvPr id="13" name="Google Shape;13;p40"/>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40"/>
          <p:cNvSpPr txBox="1">
            <a:spLocks noGrp="1"/>
          </p:cNvSpPr>
          <p:nvPr>
            <p:ph type="ftr" idx="11"/>
          </p:nvPr>
        </p:nvSpPr>
        <p:spPr>
          <a:xfrm>
            <a:off x="1780673" y="4819240"/>
            <a:ext cx="56700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40"/>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tel og innhold blå">
  <p:cSld name="Tittel og innhold blå">
    <p:spTree>
      <p:nvGrpSpPr>
        <p:cNvPr id="1" name="Shape 60"/>
        <p:cNvGrpSpPr/>
        <p:nvPr/>
      </p:nvGrpSpPr>
      <p:grpSpPr>
        <a:xfrm>
          <a:off x="0" y="0"/>
          <a:ext cx="0" cy="0"/>
          <a:chOff x="0" y="0"/>
          <a:chExt cx="0" cy="0"/>
        </a:xfrm>
      </p:grpSpPr>
      <p:sp>
        <p:nvSpPr>
          <p:cNvPr id="61" name="Google Shape;61;p49"/>
          <p:cNvSpPr/>
          <p:nvPr/>
        </p:nvSpPr>
        <p:spPr>
          <a:xfrm>
            <a:off x="0" y="0"/>
            <a:ext cx="9144000" cy="5143500"/>
          </a:xfrm>
          <a:prstGeom prst="rect">
            <a:avLst/>
          </a:prstGeom>
          <a:solidFill>
            <a:srgbClr val="0085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 name="Google Shape;62;p49"/>
          <p:cNvSpPr txBox="1">
            <a:spLocks noGrp="1"/>
          </p:cNvSpPr>
          <p:nvPr>
            <p:ph type="title"/>
          </p:nvPr>
        </p:nvSpPr>
        <p:spPr>
          <a:xfrm>
            <a:off x="402432" y="330994"/>
            <a:ext cx="83262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49"/>
          <p:cNvSpPr txBox="1">
            <a:spLocks noGrp="1"/>
          </p:cNvSpPr>
          <p:nvPr>
            <p:ph type="body" idx="1"/>
          </p:nvPr>
        </p:nvSpPr>
        <p:spPr>
          <a:xfrm>
            <a:off x="402431" y="1288257"/>
            <a:ext cx="83262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Clr>
                <a:schemeClr val="lt1"/>
              </a:buClr>
              <a:buSzPts val="1800"/>
              <a:buChar char="•"/>
              <a:defRPr>
                <a:solidFill>
                  <a:schemeClr val="lt1"/>
                </a:solidFill>
              </a:defRPr>
            </a:lvl1pPr>
            <a:lvl2pPr marL="914400" lvl="1" indent="-355600" algn="l">
              <a:lnSpc>
                <a:spcPct val="100000"/>
              </a:lnSpc>
              <a:spcBef>
                <a:spcPts val="300"/>
              </a:spcBef>
              <a:spcAft>
                <a:spcPts val="0"/>
              </a:spcAft>
              <a:buClr>
                <a:schemeClr val="lt1"/>
              </a:buClr>
              <a:buSzPts val="2000"/>
              <a:buChar char="-"/>
              <a:defRPr>
                <a:solidFill>
                  <a:schemeClr val="lt1"/>
                </a:solidFill>
              </a:defRPr>
            </a:lvl2pPr>
            <a:lvl3pPr marL="1371600" lvl="2" indent="-304800" algn="l">
              <a:lnSpc>
                <a:spcPct val="100000"/>
              </a:lnSpc>
              <a:spcBef>
                <a:spcPts val="300"/>
              </a:spcBef>
              <a:spcAft>
                <a:spcPts val="0"/>
              </a:spcAft>
              <a:buClr>
                <a:schemeClr val="lt1"/>
              </a:buClr>
              <a:buSzPts val="1200"/>
              <a:buChar char="•"/>
              <a:defRPr>
                <a:solidFill>
                  <a:schemeClr val="lt1"/>
                </a:solidFill>
              </a:defRPr>
            </a:lvl3pPr>
            <a:lvl4pPr marL="1828800" lvl="3" indent="-317500" algn="l">
              <a:lnSpc>
                <a:spcPct val="100000"/>
              </a:lnSpc>
              <a:spcBef>
                <a:spcPts val="300"/>
              </a:spcBef>
              <a:spcAft>
                <a:spcPts val="0"/>
              </a:spcAft>
              <a:buClr>
                <a:schemeClr val="lt1"/>
              </a:buClr>
              <a:buSzPts val="1400"/>
              <a:buChar char="-"/>
              <a:defRPr>
                <a:solidFill>
                  <a:schemeClr val="lt1"/>
                </a:solidFill>
              </a:defRPr>
            </a:lvl4pPr>
            <a:lvl5pPr marL="2286000" lvl="4" indent="-285750" algn="l">
              <a:lnSpc>
                <a:spcPct val="100000"/>
              </a:lnSpc>
              <a:spcBef>
                <a:spcPts val="300"/>
              </a:spcBef>
              <a:spcAft>
                <a:spcPts val="0"/>
              </a:spcAft>
              <a:buClr>
                <a:schemeClr val="lt1"/>
              </a:buClr>
              <a:buSzPts val="9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49"/>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49"/>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66" name="Google Shape;66;p49"/>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67" name="Google Shape;67;p49"/>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isteside med tekst">
  <p:cSld name="Sisteside med tekst">
    <p:bg>
      <p:bgPr>
        <a:solidFill>
          <a:schemeClr val="lt1"/>
        </a:solidFill>
        <a:effectLst/>
      </p:bgPr>
    </p:bg>
    <p:spTree>
      <p:nvGrpSpPr>
        <p:cNvPr id="1" name="Shape 68"/>
        <p:cNvGrpSpPr/>
        <p:nvPr/>
      </p:nvGrpSpPr>
      <p:grpSpPr>
        <a:xfrm>
          <a:off x="0" y="0"/>
          <a:ext cx="0" cy="0"/>
          <a:chOff x="0" y="0"/>
          <a:chExt cx="0" cy="0"/>
        </a:xfrm>
      </p:grpSpPr>
      <p:sp>
        <p:nvSpPr>
          <p:cNvPr id="69" name="Google Shape;69;p50"/>
          <p:cNvSpPr/>
          <p:nvPr/>
        </p:nvSpPr>
        <p:spPr>
          <a:xfrm>
            <a:off x="0" y="0"/>
            <a:ext cx="9144000" cy="5143500"/>
          </a:xfrm>
          <a:prstGeom prst="rect">
            <a:avLst/>
          </a:prstGeom>
          <a:solidFill>
            <a:srgbClr val="0085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 name="Google Shape;70;p50"/>
          <p:cNvSpPr txBox="1">
            <a:spLocks noGrp="1"/>
          </p:cNvSpPr>
          <p:nvPr>
            <p:ph type="body" idx="1"/>
          </p:nvPr>
        </p:nvSpPr>
        <p:spPr>
          <a:xfrm>
            <a:off x="400050" y="3240405"/>
            <a:ext cx="8323500" cy="12153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500"/>
              </a:spcBef>
              <a:spcAft>
                <a:spcPts val="0"/>
              </a:spcAft>
              <a:buSzPts val="1800"/>
              <a:buNone/>
              <a:defRPr b="1">
                <a:solidFill>
                  <a:schemeClr val="lt1"/>
                </a:solidFill>
              </a:defRPr>
            </a:lvl1pPr>
            <a:lvl2pPr marL="914400" lvl="1" indent="-342900" algn="l">
              <a:lnSpc>
                <a:spcPct val="100000"/>
              </a:lnSpc>
              <a:spcBef>
                <a:spcPts val="300"/>
              </a:spcBef>
              <a:spcAft>
                <a:spcPts val="0"/>
              </a:spcAft>
              <a:buSzPts val="1800"/>
              <a:buChar char="-"/>
              <a:defRPr/>
            </a:lvl2pPr>
            <a:lvl3pPr marL="1371600" lvl="2" indent="-317500" algn="l">
              <a:lnSpc>
                <a:spcPct val="100000"/>
              </a:lnSpc>
              <a:spcBef>
                <a:spcPts val="300"/>
              </a:spcBef>
              <a:spcAft>
                <a:spcPts val="0"/>
              </a:spcAft>
              <a:buSzPts val="1400"/>
              <a:buChar char="•"/>
              <a:defRPr/>
            </a:lvl3pPr>
            <a:lvl4pPr marL="1828800" lvl="3" indent="-342900" algn="l">
              <a:lnSpc>
                <a:spcPct val="100000"/>
              </a:lnSpc>
              <a:spcBef>
                <a:spcPts val="300"/>
              </a:spcBef>
              <a:spcAft>
                <a:spcPts val="0"/>
              </a:spcAft>
              <a:buSzPts val="18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1" name="Google Shape;71;p50"/>
          <p:cNvPicPr preferRelativeResize="0"/>
          <p:nvPr/>
        </p:nvPicPr>
        <p:blipFill rotWithShape="1">
          <a:blip r:embed="rId2">
            <a:alphaModFix/>
          </a:blip>
          <a:srcRect/>
          <a:stretch/>
        </p:blipFill>
        <p:spPr>
          <a:xfrm>
            <a:off x="3111541" y="1292496"/>
            <a:ext cx="3106654" cy="7434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Førsteside">
  <p:cSld name="1_Førsteside">
    <p:spTree>
      <p:nvGrpSpPr>
        <p:cNvPr id="1" name="Shape 72"/>
        <p:cNvGrpSpPr/>
        <p:nvPr/>
      </p:nvGrpSpPr>
      <p:grpSpPr>
        <a:xfrm>
          <a:off x="0" y="0"/>
          <a:ext cx="0" cy="0"/>
          <a:chOff x="0" y="0"/>
          <a:chExt cx="0" cy="0"/>
        </a:xfrm>
      </p:grpSpPr>
      <p:sp>
        <p:nvSpPr>
          <p:cNvPr id="73" name="Google Shape;73;p51"/>
          <p:cNvSpPr/>
          <p:nvPr/>
        </p:nvSpPr>
        <p:spPr>
          <a:xfrm>
            <a:off x="0" y="-86497"/>
            <a:ext cx="9144000" cy="5143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74" name="Google Shape;74;p51"/>
          <p:cNvSpPr txBox="1">
            <a:spLocks noGrp="1"/>
          </p:cNvSpPr>
          <p:nvPr>
            <p:ph type="ctrTitle"/>
          </p:nvPr>
        </p:nvSpPr>
        <p:spPr>
          <a:xfrm>
            <a:off x="395918" y="1288256"/>
            <a:ext cx="8341500" cy="1344300"/>
          </a:xfrm>
          <a:prstGeom prst="rect">
            <a:avLst/>
          </a:prstGeom>
          <a:solidFill>
            <a:srgbClr val="012A4C"/>
          </a:solidFill>
          <a:ln>
            <a:noFill/>
          </a:ln>
        </p:spPr>
        <p:txBody>
          <a:bodyPr spcFirstLastPara="1" wrap="square" lIns="0" tIns="0" rIns="0" bIns="0" anchor="b" anchorCtr="0">
            <a:noAutofit/>
          </a:bodyPr>
          <a:lstStyle>
            <a:lvl1pPr lvl="0" algn="ctr">
              <a:lnSpc>
                <a:spcPct val="90000"/>
              </a:lnSpc>
              <a:spcBef>
                <a:spcPts val="0"/>
              </a:spcBef>
              <a:spcAft>
                <a:spcPts val="0"/>
              </a:spcAft>
              <a:buClr>
                <a:srgbClr val="012A4C"/>
              </a:buClr>
              <a:buSzPts val="3800"/>
              <a:buFont typeface="Arial"/>
              <a:buNone/>
              <a:defRPr sz="3800" cap="none">
                <a:solidFill>
                  <a:srgbClr val="012A4C"/>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51"/>
          <p:cNvSpPr txBox="1">
            <a:spLocks noGrp="1"/>
          </p:cNvSpPr>
          <p:nvPr>
            <p:ph type="subTitle" idx="1"/>
          </p:nvPr>
        </p:nvSpPr>
        <p:spPr>
          <a:xfrm>
            <a:off x="386953" y="3124611"/>
            <a:ext cx="8341500" cy="894300"/>
          </a:xfrm>
          <a:prstGeom prst="rect">
            <a:avLst/>
          </a:prstGeom>
          <a:noFill/>
          <a:ln>
            <a:noFill/>
          </a:ln>
        </p:spPr>
        <p:txBody>
          <a:bodyPr spcFirstLastPara="1" wrap="square" lIns="0" tIns="0" rIns="0" bIns="0" anchor="t" anchorCtr="0">
            <a:noAutofit/>
          </a:bodyPr>
          <a:lstStyle>
            <a:lvl1pPr lvl="0" algn="ctr">
              <a:lnSpc>
                <a:spcPct val="100000"/>
              </a:lnSpc>
              <a:spcBef>
                <a:spcPts val="500"/>
              </a:spcBef>
              <a:spcAft>
                <a:spcPts val="0"/>
              </a:spcAft>
              <a:buSzPts val="1500"/>
              <a:buNone/>
              <a:defRPr sz="1500">
                <a:solidFill>
                  <a:schemeClr val="lt1"/>
                </a:solidFill>
              </a:defRPr>
            </a:lvl1pPr>
            <a:lvl2pPr lvl="1" algn="ctr">
              <a:lnSpc>
                <a:spcPct val="100000"/>
              </a:lnSpc>
              <a:spcBef>
                <a:spcPts val="300"/>
              </a:spcBef>
              <a:spcAft>
                <a:spcPts val="0"/>
              </a:spcAft>
              <a:buSzPts val="2000"/>
              <a:buNone/>
              <a:defRPr sz="1500"/>
            </a:lvl2pPr>
            <a:lvl3pPr lvl="2" algn="ctr">
              <a:lnSpc>
                <a:spcPct val="100000"/>
              </a:lnSpc>
              <a:spcBef>
                <a:spcPts val="300"/>
              </a:spcBef>
              <a:spcAft>
                <a:spcPts val="0"/>
              </a:spcAft>
              <a:buSzPts val="1400"/>
              <a:buNone/>
              <a:defRPr sz="1400"/>
            </a:lvl3pPr>
            <a:lvl4pPr lvl="3" algn="ctr">
              <a:lnSpc>
                <a:spcPct val="100000"/>
              </a:lnSpc>
              <a:spcBef>
                <a:spcPts val="300"/>
              </a:spcBef>
              <a:spcAft>
                <a:spcPts val="0"/>
              </a:spcAft>
              <a:buSzPts val="1600"/>
              <a:buNone/>
              <a:defRPr sz="1200"/>
            </a:lvl4pPr>
            <a:lvl5pPr lvl="4" algn="ctr">
              <a:lnSpc>
                <a:spcPct val="100000"/>
              </a:lnSpc>
              <a:spcBef>
                <a:spcPts val="3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cxnSp>
        <p:nvCxnSpPr>
          <p:cNvPr id="76" name="Google Shape;76;p51"/>
          <p:cNvCxnSpPr/>
          <p:nvPr/>
        </p:nvCxnSpPr>
        <p:spPr>
          <a:xfrm>
            <a:off x="3221831" y="2840936"/>
            <a:ext cx="2700600" cy="0"/>
          </a:xfrm>
          <a:prstGeom prst="straightConnector1">
            <a:avLst/>
          </a:prstGeom>
          <a:noFill/>
          <a:ln w="28575" cap="flat" cmpd="sng">
            <a:solidFill>
              <a:srgbClr val="012A4C"/>
            </a:solidFill>
            <a:prstDash val="solid"/>
            <a:miter lim="800000"/>
            <a:headEnd type="none" w="sm" len="sm"/>
            <a:tailEnd type="none" w="sm" len="sm"/>
          </a:ln>
        </p:spPr>
      </p:cxnSp>
      <p:pic>
        <p:nvPicPr>
          <p:cNvPr id="77" name="Google Shape;77;p51"/>
          <p:cNvPicPr preferRelativeResize="0"/>
          <p:nvPr/>
        </p:nvPicPr>
        <p:blipFill rotWithShape="1">
          <a:blip r:embed="rId2">
            <a:alphaModFix/>
          </a:blip>
          <a:srcRect/>
          <a:stretch/>
        </p:blipFill>
        <p:spPr>
          <a:xfrm>
            <a:off x="6562202" y="4462463"/>
            <a:ext cx="2163611" cy="5177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tel og innhold med bilde">
  <p:cSld name="Tittel og innhold med bilde">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a:off x="402431" y="330994"/>
            <a:ext cx="52233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52"/>
          <p:cNvSpPr txBox="1">
            <a:spLocks noGrp="1"/>
          </p:cNvSpPr>
          <p:nvPr>
            <p:ph type="body" idx="1"/>
          </p:nvPr>
        </p:nvSpPr>
        <p:spPr>
          <a:xfrm>
            <a:off x="402431" y="1288256"/>
            <a:ext cx="52233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SzPts val="1800"/>
              <a:buChar char="•"/>
              <a:defRPr/>
            </a:lvl1pPr>
            <a:lvl2pPr marL="914400" lvl="1" indent="-342900" algn="l">
              <a:lnSpc>
                <a:spcPct val="100000"/>
              </a:lnSpc>
              <a:spcBef>
                <a:spcPts val="300"/>
              </a:spcBef>
              <a:spcAft>
                <a:spcPts val="0"/>
              </a:spcAft>
              <a:buSzPts val="1800"/>
              <a:buChar char="-"/>
              <a:defRPr/>
            </a:lvl2pPr>
            <a:lvl3pPr marL="1371600" lvl="2" indent="-317500" algn="l">
              <a:lnSpc>
                <a:spcPct val="100000"/>
              </a:lnSpc>
              <a:spcBef>
                <a:spcPts val="300"/>
              </a:spcBef>
              <a:spcAft>
                <a:spcPts val="0"/>
              </a:spcAft>
              <a:buSzPts val="1400"/>
              <a:buChar char="•"/>
              <a:defRPr/>
            </a:lvl3pPr>
            <a:lvl4pPr marL="1828800" lvl="3" indent="-342900" algn="l">
              <a:lnSpc>
                <a:spcPct val="100000"/>
              </a:lnSpc>
              <a:spcBef>
                <a:spcPts val="300"/>
              </a:spcBef>
              <a:spcAft>
                <a:spcPts val="0"/>
              </a:spcAft>
              <a:buSzPts val="18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52"/>
          <p:cNvSpPr>
            <a:spLocks noGrp="1"/>
          </p:cNvSpPr>
          <p:nvPr>
            <p:ph type="pic" idx="2"/>
          </p:nvPr>
        </p:nvSpPr>
        <p:spPr>
          <a:xfrm>
            <a:off x="5894785" y="0"/>
            <a:ext cx="3249300" cy="5143500"/>
          </a:xfrm>
          <a:prstGeom prst="rect">
            <a:avLst/>
          </a:prstGeom>
          <a:solidFill>
            <a:schemeClr val="lt1"/>
          </a:solidFill>
          <a:ln>
            <a:noFill/>
          </a:ln>
        </p:spPr>
      </p:sp>
      <p:sp>
        <p:nvSpPr>
          <p:cNvPr id="82" name="Google Shape;82;p52"/>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52"/>
          <p:cNvSpPr txBox="1">
            <a:spLocks noGrp="1"/>
          </p:cNvSpPr>
          <p:nvPr>
            <p:ph type="ftr" idx="11"/>
          </p:nvPr>
        </p:nvSpPr>
        <p:spPr>
          <a:xfrm>
            <a:off x="1780673" y="4819240"/>
            <a:ext cx="56700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52"/>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re tittel">
  <p:cSld name="Bare tittel">
    <p:spTree>
      <p:nvGrpSpPr>
        <p:cNvPr id="1" name="Shape 85"/>
        <p:cNvGrpSpPr/>
        <p:nvPr/>
      </p:nvGrpSpPr>
      <p:grpSpPr>
        <a:xfrm>
          <a:off x="0" y="0"/>
          <a:ext cx="0" cy="0"/>
          <a:chOff x="0" y="0"/>
          <a:chExt cx="0" cy="0"/>
        </a:xfrm>
      </p:grpSpPr>
      <p:sp>
        <p:nvSpPr>
          <p:cNvPr id="86" name="Google Shape;86;p53"/>
          <p:cNvSpPr txBox="1">
            <a:spLocks noGrp="1"/>
          </p:cNvSpPr>
          <p:nvPr>
            <p:ph type="title"/>
          </p:nvPr>
        </p:nvSpPr>
        <p:spPr>
          <a:xfrm>
            <a:off x="402431" y="330994"/>
            <a:ext cx="83262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53"/>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53"/>
          <p:cNvSpPr txBox="1">
            <a:spLocks noGrp="1"/>
          </p:cNvSpPr>
          <p:nvPr>
            <p:ph type="ftr" idx="11"/>
          </p:nvPr>
        </p:nvSpPr>
        <p:spPr>
          <a:xfrm>
            <a:off x="1780673" y="4819240"/>
            <a:ext cx="56700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53"/>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aragrafside LYS">
  <p:cSld name="Paragrafside LYS">
    <p:spTree>
      <p:nvGrpSpPr>
        <p:cNvPr id="1" name="Shape 97"/>
        <p:cNvGrpSpPr/>
        <p:nvPr/>
      </p:nvGrpSpPr>
      <p:grpSpPr>
        <a:xfrm>
          <a:off x="0" y="0"/>
          <a:ext cx="0" cy="0"/>
          <a:chOff x="0" y="0"/>
          <a:chExt cx="0" cy="0"/>
        </a:xfrm>
      </p:grpSpPr>
      <p:sp>
        <p:nvSpPr>
          <p:cNvPr id="98" name="Google Shape;98;p55"/>
          <p:cNvSpPr/>
          <p:nvPr/>
        </p:nvSpPr>
        <p:spPr>
          <a:xfrm>
            <a:off x="5894785" y="1"/>
            <a:ext cx="3249300" cy="5143500"/>
          </a:xfrm>
          <a:prstGeom prst="rect">
            <a:avLst/>
          </a:prstGeom>
          <a:solidFill>
            <a:srgbClr val="0085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9" name="Google Shape;99;p55"/>
          <p:cNvPicPr preferRelativeResize="0"/>
          <p:nvPr/>
        </p:nvPicPr>
        <p:blipFill rotWithShape="1">
          <a:blip r:embed="rId2">
            <a:alphaModFix/>
          </a:blip>
          <a:srcRect/>
          <a:stretch/>
        </p:blipFill>
        <p:spPr>
          <a:xfrm>
            <a:off x="6804606" y="1093974"/>
            <a:ext cx="1524000" cy="2857500"/>
          </a:xfrm>
          <a:prstGeom prst="rect">
            <a:avLst/>
          </a:prstGeom>
          <a:noFill/>
          <a:ln>
            <a:noFill/>
          </a:ln>
        </p:spPr>
      </p:pic>
      <p:sp>
        <p:nvSpPr>
          <p:cNvPr id="100" name="Google Shape;100;p55"/>
          <p:cNvSpPr txBox="1">
            <a:spLocks noGrp="1"/>
          </p:cNvSpPr>
          <p:nvPr>
            <p:ph type="title"/>
          </p:nvPr>
        </p:nvSpPr>
        <p:spPr>
          <a:xfrm>
            <a:off x="402433" y="330994"/>
            <a:ext cx="52233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55"/>
          <p:cNvSpPr txBox="1">
            <a:spLocks noGrp="1"/>
          </p:cNvSpPr>
          <p:nvPr>
            <p:ph type="body" idx="1"/>
          </p:nvPr>
        </p:nvSpPr>
        <p:spPr>
          <a:xfrm>
            <a:off x="402431" y="1288256"/>
            <a:ext cx="52233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SzPts val="1800"/>
              <a:buChar char="•"/>
              <a:defRPr/>
            </a:lvl1pPr>
            <a:lvl2pPr marL="914400" lvl="1" indent="-342900" algn="l">
              <a:lnSpc>
                <a:spcPct val="100000"/>
              </a:lnSpc>
              <a:spcBef>
                <a:spcPts val="300"/>
              </a:spcBef>
              <a:spcAft>
                <a:spcPts val="0"/>
              </a:spcAft>
              <a:buSzPts val="1800"/>
              <a:buChar char="-"/>
              <a:defRPr/>
            </a:lvl2pPr>
            <a:lvl3pPr marL="1371600" lvl="2" indent="-317500" algn="l">
              <a:lnSpc>
                <a:spcPct val="100000"/>
              </a:lnSpc>
              <a:spcBef>
                <a:spcPts val="300"/>
              </a:spcBef>
              <a:spcAft>
                <a:spcPts val="0"/>
              </a:spcAft>
              <a:buSzPts val="1400"/>
              <a:buChar char="•"/>
              <a:defRPr/>
            </a:lvl3pPr>
            <a:lvl4pPr marL="1828800" lvl="3" indent="-342900" algn="l">
              <a:lnSpc>
                <a:spcPct val="100000"/>
              </a:lnSpc>
              <a:spcBef>
                <a:spcPts val="300"/>
              </a:spcBef>
              <a:spcAft>
                <a:spcPts val="0"/>
              </a:spcAft>
              <a:buSzPts val="18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55"/>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55"/>
          <p:cNvSpPr txBox="1">
            <a:spLocks noGrp="1"/>
          </p:cNvSpPr>
          <p:nvPr>
            <p:ph type="ftr" idx="11"/>
          </p:nvPr>
        </p:nvSpPr>
        <p:spPr>
          <a:xfrm>
            <a:off x="1780673" y="4819240"/>
            <a:ext cx="38451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55"/>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05" name="Google Shape;105;p55"/>
          <p:cNvPicPr preferRelativeResize="0"/>
          <p:nvPr/>
        </p:nvPicPr>
        <p:blipFill rotWithShape="1">
          <a:blip r:embed="rId3">
            <a:alphaModFix/>
          </a:blip>
          <a:srcRect/>
          <a:stretch/>
        </p:blipFill>
        <p:spPr>
          <a:xfrm>
            <a:off x="7826108" y="4700397"/>
            <a:ext cx="938786" cy="2560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tel og innhold med bilde blå">
  <p:cSld name="Tittel og innhold med bilde blå">
    <p:spTree>
      <p:nvGrpSpPr>
        <p:cNvPr id="1" name="Shape 106"/>
        <p:cNvGrpSpPr/>
        <p:nvPr/>
      </p:nvGrpSpPr>
      <p:grpSpPr>
        <a:xfrm>
          <a:off x="0" y="0"/>
          <a:ext cx="0" cy="0"/>
          <a:chOff x="0" y="0"/>
          <a:chExt cx="0" cy="0"/>
        </a:xfrm>
      </p:grpSpPr>
      <p:sp>
        <p:nvSpPr>
          <p:cNvPr id="107" name="Google Shape;107;p56"/>
          <p:cNvSpPr/>
          <p:nvPr/>
        </p:nvSpPr>
        <p:spPr>
          <a:xfrm>
            <a:off x="0" y="1"/>
            <a:ext cx="9144000" cy="5143500"/>
          </a:xfrm>
          <a:prstGeom prst="rect">
            <a:avLst/>
          </a:prstGeom>
          <a:solidFill>
            <a:srgbClr val="0085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8" name="Google Shape;108;p56"/>
          <p:cNvSpPr txBox="1">
            <a:spLocks noGrp="1"/>
          </p:cNvSpPr>
          <p:nvPr>
            <p:ph type="title"/>
          </p:nvPr>
        </p:nvSpPr>
        <p:spPr>
          <a:xfrm>
            <a:off x="402431" y="330994"/>
            <a:ext cx="52233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56"/>
          <p:cNvSpPr txBox="1">
            <a:spLocks noGrp="1"/>
          </p:cNvSpPr>
          <p:nvPr>
            <p:ph type="body" idx="1"/>
          </p:nvPr>
        </p:nvSpPr>
        <p:spPr>
          <a:xfrm>
            <a:off x="402431" y="1288256"/>
            <a:ext cx="52233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Clr>
                <a:schemeClr val="lt1"/>
              </a:buClr>
              <a:buSzPts val="1800"/>
              <a:buChar char="•"/>
              <a:defRPr>
                <a:solidFill>
                  <a:schemeClr val="lt1"/>
                </a:solidFill>
              </a:defRPr>
            </a:lvl1pPr>
            <a:lvl2pPr marL="914400" lvl="1" indent="-355600" algn="l">
              <a:lnSpc>
                <a:spcPct val="100000"/>
              </a:lnSpc>
              <a:spcBef>
                <a:spcPts val="300"/>
              </a:spcBef>
              <a:spcAft>
                <a:spcPts val="0"/>
              </a:spcAft>
              <a:buClr>
                <a:schemeClr val="lt1"/>
              </a:buClr>
              <a:buSzPts val="2000"/>
              <a:buChar char="-"/>
              <a:defRPr>
                <a:solidFill>
                  <a:schemeClr val="lt1"/>
                </a:solidFill>
              </a:defRPr>
            </a:lvl2pPr>
            <a:lvl3pPr marL="1371600" lvl="2" indent="-304800" algn="l">
              <a:lnSpc>
                <a:spcPct val="100000"/>
              </a:lnSpc>
              <a:spcBef>
                <a:spcPts val="300"/>
              </a:spcBef>
              <a:spcAft>
                <a:spcPts val="0"/>
              </a:spcAft>
              <a:buClr>
                <a:schemeClr val="lt1"/>
              </a:buClr>
              <a:buSzPts val="1200"/>
              <a:buChar char="•"/>
              <a:defRPr>
                <a:solidFill>
                  <a:schemeClr val="lt1"/>
                </a:solidFill>
              </a:defRPr>
            </a:lvl3pPr>
            <a:lvl4pPr marL="1828800" lvl="3" indent="-317500" algn="l">
              <a:lnSpc>
                <a:spcPct val="100000"/>
              </a:lnSpc>
              <a:spcBef>
                <a:spcPts val="300"/>
              </a:spcBef>
              <a:spcAft>
                <a:spcPts val="0"/>
              </a:spcAft>
              <a:buClr>
                <a:schemeClr val="lt1"/>
              </a:buClr>
              <a:buSzPts val="1400"/>
              <a:buChar char="-"/>
              <a:defRPr>
                <a:solidFill>
                  <a:schemeClr val="lt1"/>
                </a:solidFill>
              </a:defRPr>
            </a:lvl4pPr>
            <a:lvl5pPr marL="2286000" lvl="4" indent="-285750" algn="l">
              <a:lnSpc>
                <a:spcPct val="100000"/>
              </a:lnSpc>
              <a:spcBef>
                <a:spcPts val="300"/>
              </a:spcBef>
              <a:spcAft>
                <a:spcPts val="0"/>
              </a:spcAft>
              <a:buClr>
                <a:schemeClr val="lt1"/>
              </a:buClr>
              <a:buSzPts val="9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56"/>
          <p:cNvSpPr>
            <a:spLocks noGrp="1"/>
          </p:cNvSpPr>
          <p:nvPr>
            <p:ph type="pic" idx="2"/>
          </p:nvPr>
        </p:nvSpPr>
        <p:spPr>
          <a:xfrm>
            <a:off x="5894785" y="0"/>
            <a:ext cx="3249300" cy="5143500"/>
          </a:xfrm>
          <a:prstGeom prst="rect">
            <a:avLst/>
          </a:prstGeom>
          <a:solidFill>
            <a:schemeClr val="lt1"/>
          </a:solidFill>
          <a:ln>
            <a:noFill/>
          </a:ln>
        </p:spPr>
      </p:sp>
      <p:sp>
        <p:nvSpPr>
          <p:cNvPr id="111" name="Google Shape;111;p56"/>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56"/>
          <p:cNvSpPr txBox="1">
            <a:spLocks noGrp="1"/>
          </p:cNvSpPr>
          <p:nvPr>
            <p:ph type="ftr" idx="11"/>
          </p:nvPr>
        </p:nvSpPr>
        <p:spPr>
          <a:xfrm>
            <a:off x="1780673" y="4819240"/>
            <a:ext cx="38451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56"/>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tel og innhold med bilde sjøgrønn">
  <p:cSld name="Tittel og innhold med bilde sjøgrønn">
    <p:spTree>
      <p:nvGrpSpPr>
        <p:cNvPr id="1" name="Shape 114"/>
        <p:cNvGrpSpPr/>
        <p:nvPr/>
      </p:nvGrpSpPr>
      <p:grpSpPr>
        <a:xfrm>
          <a:off x="0" y="0"/>
          <a:ext cx="0" cy="0"/>
          <a:chOff x="0" y="0"/>
          <a:chExt cx="0" cy="0"/>
        </a:xfrm>
      </p:grpSpPr>
      <p:sp>
        <p:nvSpPr>
          <p:cNvPr id="115" name="Google Shape;115;p57"/>
          <p:cNvSpPr/>
          <p:nvPr/>
        </p:nvSpPr>
        <p:spPr>
          <a:xfrm>
            <a:off x="0" y="1"/>
            <a:ext cx="9144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p57"/>
          <p:cNvSpPr txBox="1">
            <a:spLocks noGrp="1"/>
          </p:cNvSpPr>
          <p:nvPr>
            <p:ph type="title"/>
          </p:nvPr>
        </p:nvSpPr>
        <p:spPr>
          <a:xfrm>
            <a:off x="402432" y="330994"/>
            <a:ext cx="52233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57"/>
          <p:cNvSpPr txBox="1">
            <a:spLocks noGrp="1"/>
          </p:cNvSpPr>
          <p:nvPr>
            <p:ph type="body" idx="1"/>
          </p:nvPr>
        </p:nvSpPr>
        <p:spPr>
          <a:xfrm>
            <a:off x="402431" y="1288256"/>
            <a:ext cx="52233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Clr>
                <a:schemeClr val="lt1"/>
              </a:buClr>
              <a:buSzPts val="1800"/>
              <a:buChar char="•"/>
              <a:defRPr>
                <a:solidFill>
                  <a:schemeClr val="lt1"/>
                </a:solidFill>
              </a:defRPr>
            </a:lvl1pPr>
            <a:lvl2pPr marL="914400" lvl="1" indent="-355600" algn="l">
              <a:lnSpc>
                <a:spcPct val="100000"/>
              </a:lnSpc>
              <a:spcBef>
                <a:spcPts val="300"/>
              </a:spcBef>
              <a:spcAft>
                <a:spcPts val="0"/>
              </a:spcAft>
              <a:buClr>
                <a:schemeClr val="lt1"/>
              </a:buClr>
              <a:buSzPts val="2000"/>
              <a:buChar char="-"/>
              <a:defRPr>
                <a:solidFill>
                  <a:schemeClr val="lt1"/>
                </a:solidFill>
              </a:defRPr>
            </a:lvl2pPr>
            <a:lvl3pPr marL="1371600" lvl="2" indent="-304800" algn="l">
              <a:lnSpc>
                <a:spcPct val="100000"/>
              </a:lnSpc>
              <a:spcBef>
                <a:spcPts val="300"/>
              </a:spcBef>
              <a:spcAft>
                <a:spcPts val="0"/>
              </a:spcAft>
              <a:buClr>
                <a:schemeClr val="lt1"/>
              </a:buClr>
              <a:buSzPts val="1200"/>
              <a:buChar char="•"/>
              <a:defRPr>
                <a:solidFill>
                  <a:schemeClr val="lt1"/>
                </a:solidFill>
              </a:defRPr>
            </a:lvl3pPr>
            <a:lvl4pPr marL="1828800" lvl="3" indent="-317500" algn="l">
              <a:lnSpc>
                <a:spcPct val="100000"/>
              </a:lnSpc>
              <a:spcBef>
                <a:spcPts val="300"/>
              </a:spcBef>
              <a:spcAft>
                <a:spcPts val="0"/>
              </a:spcAft>
              <a:buClr>
                <a:schemeClr val="lt1"/>
              </a:buClr>
              <a:buSzPts val="1400"/>
              <a:buChar char="-"/>
              <a:defRPr>
                <a:solidFill>
                  <a:schemeClr val="lt1"/>
                </a:solidFill>
              </a:defRPr>
            </a:lvl4pPr>
            <a:lvl5pPr marL="2286000" lvl="4" indent="-285750" algn="l">
              <a:lnSpc>
                <a:spcPct val="100000"/>
              </a:lnSpc>
              <a:spcBef>
                <a:spcPts val="300"/>
              </a:spcBef>
              <a:spcAft>
                <a:spcPts val="0"/>
              </a:spcAft>
              <a:buClr>
                <a:schemeClr val="lt1"/>
              </a:buClr>
              <a:buSzPts val="9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p57"/>
          <p:cNvSpPr>
            <a:spLocks noGrp="1"/>
          </p:cNvSpPr>
          <p:nvPr>
            <p:ph type="pic" idx="2"/>
          </p:nvPr>
        </p:nvSpPr>
        <p:spPr>
          <a:xfrm>
            <a:off x="5894785" y="0"/>
            <a:ext cx="3249300" cy="5143500"/>
          </a:xfrm>
          <a:prstGeom prst="rect">
            <a:avLst/>
          </a:prstGeom>
          <a:solidFill>
            <a:schemeClr val="lt1"/>
          </a:solidFill>
          <a:ln>
            <a:noFill/>
          </a:ln>
        </p:spPr>
      </p:sp>
      <p:sp>
        <p:nvSpPr>
          <p:cNvPr id="119" name="Google Shape;119;p57"/>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57"/>
          <p:cNvSpPr txBox="1">
            <a:spLocks noGrp="1"/>
          </p:cNvSpPr>
          <p:nvPr>
            <p:ph type="ftr" idx="11"/>
          </p:nvPr>
        </p:nvSpPr>
        <p:spPr>
          <a:xfrm>
            <a:off x="1780673" y="4819240"/>
            <a:ext cx="38451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57"/>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tel og innhold med bilde mørkblå">
  <p:cSld name="Tittel og innhold med bilde mørkblå">
    <p:spTree>
      <p:nvGrpSpPr>
        <p:cNvPr id="1" name="Shape 122"/>
        <p:cNvGrpSpPr/>
        <p:nvPr/>
      </p:nvGrpSpPr>
      <p:grpSpPr>
        <a:xfrm>
          <a:off x="0" y="0"/>
          <a:ext cx="0" cy="0"/>
          <a:chOff x="0" y="0"/>
          <a:chExt cx="0" cy="0"/>
        </a:xfrm>
      </p:grpSpPr>
      <p:sp>
        <p:nvSpPr>
          <p:cNvPr id="123" name="Google Shape;123;p58"/>
          <p:cNvSpPr/>
          <p:nvPr/>
        </p:nvSpPr>
        <p:spPr>
          <a:xfrm>
            <a:off x="0" y="1"/>
            <a:ext cx="91440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4" name="Google Shape;124;p58"/>
          <p:cNvSpPr txBox="1">
            <a:spLocks noGrp="1"/>
          </p:cNvSpPr>
          <p:nvPr>
            <p:ph type="title"/>
          </p:nvPr>
        </p:nvSpPr>
        <p:spPr>
          <a:xfrm>
            <a:off x="402431" y="330994"/>
            <a:ext cx="52233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58"/>
          <p:cNvSpPr txBox="1">
            <a:spLocks noGrp="1"/>
          </p:cNvSpPr>
          <p:nvPr>
            <p:ph type="body" idx="1"/>
          </p:nvPr>
        </p:nvSpPr>
        <p:spPr>
          <a:xfrm>
            <a:off x="402431" y="1288256"/>
            <a:ext cx="52233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Clr>
                <a:schemeClr val="lt1"/>
              </a:buClr>
              <a:buSzPts val="1800"/>
              <a:buChar char="•"/>
              <a:defRPr>
                <a:solidFill>
                  <a:schemeClr val="lt1"/>
                </a:solidFill>
              </a:defRPr>
            </a:lvl1pPr>
            <a:lvl2pPr marL="914400" lvl="1" indent="-355600" algn="l">
              <a:lnSpc>
                <a:spcPct val="100000"/>
              </a:lnSpc>
              <a:spcBef>
                <a:spcPts val="300"/>
              </a:spcBef>
              <a:spcAft>
                <a:spcPts val="0"/>
              </a:spcAft>
              <a:buClr>
                <a:schemeClr val="lt1"/>
              </a:buClr>
              <a:buSzPts val="2000"/>
              <a:buChar char="-"/>
              <a:defRPr>
                <a:solidFill>
                  <a:schemeClr val="lt1"/>
                </a:solidFill>
              </a:defRPr>
            </a:lvl2pPr>
            <a:lvl3pPr marL="1371600" lvl="2" indent="-304800" algn="l">
              <a:lnSpc>
                <a:spcPct val="100000"/>
              </a:lnSpc>
              <a:spcBef>
                <a:spcPts val="300"/>
              </a:spcBef>
              <a:spcAft>
                <a:spcPts val="0"/>
              </a:spcAft>
              <a:buClr>
                <a:schemeClr val="lt1"/>
              </a:buClr>
              <a:buSzPts val="1200"/>
              <a:buChar char="•"/>
              <a:defRPr>
                <a:solidFill>
                  <a:schemeClr val="lt1"/>
                </a:solidFill>
              </a:defRPr>
            </a:lvl3pPr>
            <a:lvl4pPr marL="1828800" lvl="3" indent="-317500" algn="l">
              <a:lnSpc>
                <a:spcPct val="100000"/>
              </a:lnSpc>
              <a:spcBef>
                <a:spcPts val="300"/>
              </a:spcBef>
              <a:spcAft>
                <a:spcPts val="0"/>
              </a:spcAft>
              <a:buClr>
                <a:schemeClr val="lt1"/>
              </a:buClr>
              <a:buSzPts val="1400"/>
              <a:buChar char="-"/>
              <a:defRPr>
                <a:solidFill>
                  <a:schemeClr val="lt1"/>
                </a:solidFill>
              </a:defRPr>
            </a:lvl4pPr>
            <a:lvl5pPr marL="2286000" lvl="4" indent="-285750" algn="l">
              <a:lnSpc>
                <a:spcPct val="100000"/>
              </a:lnSpc>
              <a:spcBef>
                <a:spcPts val="300"/>
              </a:spcBef>
              <a:spcAft>
                <a:spcPts val="0"/>
              </a:spcAft>
              <a:buClr>
                <a:schemeClr val="lt1"/>
              </a:buClr>
              <a:buSzPts val="9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58"/>
          <p:cNvSpPr>
            <a:spLocks noGrp="1"/>
          </p:cNvSpPr>
          <p:nvPr>
            <p:ph type="pic" idx="2"/>
          </p:nvPr>
        </p:nvSpPr>
        <p:spPr>
          <a:xfrm>
            <a:off x="5894785" y="0"/>
            <a:ext cx="3249300" cy="5143500"/>
          </a:xfrm>
          <a:prstGeom prst="rect">
            <a:avLst/>
          </a:prstGeom>
          <a:solidFill>
            <a:schemeClr val="lt1"/>
          </a:solidFill>
          <a:ln>
            <a:noFill/>
          </a:ln>
        </p:spPr>
      </p:sp>
      <p:sp>
        <p:nvSpPr>
          <p:cNvPr id="127" name="Google Shape;127;p58"/>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58"/>
          <p:cNvSpPr txBox="1">
            <a:spLocks noGrp="1"/>
          </p:cNvSpPr>
          <p:nvPr>
            <p:ph type="ftr" idx="11"/>
          </p:nvPr>
        </p:nvSpPr>
        <p:spPr>
          <a:xfrm>
            <a:off x="1780673" y="4819240"/>
            <a:ext cx="38451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58"/>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tel og innhold sjøgrønn">
  <p:cSld name="Tittel og innhold sjøgrønn">
    <p:spTree>
      <p:nvGrpSpPr>
        <p:cNvPr id="1" name="Shape 130"/>
        <p:cNvGrpSpPr/>
        <p:nvPr/>
      </p:nvGrpSpPr>
      <p:grpSpPr>
        <a:xfrm>
          <a:off x="0" y="0"/>
          <a:ext cx="0" cy="0"/>
          <a:chOff x="0" y="0"/>
          <a:chExt cx="0" cy="0"/>
        </a:xfrm>
      </p:grpSpPr>
      <p:sp>
        <p:nvSpPr>
          <p:cNvPr id="131" name="Google Shape;131;p59"/>
          <p:cNvSpPr/>
          <p:nvPr/>
        </p:nvSpPr>
        <p:spPr>
          <a:xfrm>
            <a:off x="0" y="1"/>
            <a:ext cx="9144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2" name="Google Shape;132;p59"/>
          <p:cNvSpPr txBox="1">
            <a:spLocks noGrp="1"/>
          </p:cNvSpPr>
          <p:nvPr>
            <p:ph type="title"/>
          </p:nvPr>
        </p:nvSpPr>
        <p:spPr>
          <a:xfrm>
            <a:off x="402432" y="330994"/>
            <a:ext cx="83262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59"/>
          <p:cNvSpPr txBox="1">
            <a:spLocks noGrp="1"/>
          </p:cNvSpPr>
          <p:nvPr>
            <p:ph type="body" idx="1"/>
          </p:nvPr>
        </p:nvSpPr>
        <p:spPr>
          <a:xfrm>
            <a:off x="402431" y="1288257"/>
            <a:ext cx="83262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Clr>
                <a:schemeClr val="lt1"/>
              </a:buClr>
              <a:buSzPts val="1800"/>
              <a:buChar char="•"/>
              <a:defRPr>
                <a:solidFill>
                  <a:schemeClr val="lt1"/>
                </a:solidFill>
              </a:defRPr>
            </a:lvl1pPr>
            <a:lvl2pPr marL="914400" lvl="1" indent="-355600" algn="l">
              <a:lnSpc>
                <a:spcPct val="100000"/>
              </a:lnSpc>
              <a:spcBef>
                <a:spcPts val="300"/>
              </a:spcBef>
              <a:spcAft>
                <a:spcPts val="0"/>
              </a:spcAft>
              <a:buClr>
                <a:schemeClr val="lt1"/>
              </a:buClr>
              <a:buSzPts val="2000"/>
              <a:buChar char="-"/>
              <a:defRPr>
                <a:solidFill>
                  <a:schemeClr val="lt1"/>
                </a:solidFill>
              </a:defRPr>
            </a:lvl2pPr>
            <a:lvl3pPr marL="1371600" lvl="2" indent="-304800" algn="l">
              <a:lnSpc>
                <a:spcPct val="100000"/>
              </a:lnSpc>
              <a:spcBef>
                <a:spcPts val="300"/>
              </a:spcBef>
              <a:spcAft>
                <a:spcPts val="0"/>
              </a:spcAft>
              <a:buClr>
                <a:schemeClr val="lt1"/>
              </a:buClr>
              <a:buSzPts val="1200"/>
              <a:buChar char="•"/>
              <a:defRPr>
                <a:solidFill>
                  <a:schemeClr val="lt1"/>
                </a:solidFill>
              </a:defRPr>
            </a:lvl3pPr>
            <a:lvl4pPr marL="1828800" lvl="3" indent="-317500" algn="l">
              <a:lnSpc>
                <a:spcPct val="100000"/>
              </a:lnSpc>
              <a:spcBef>
                <a:spcPts val="300"/>
              </a:spcBef>
              <a:spcAft>
                <a:spcPts val="0"/>
              </a:spcAft>
              <a:buClr>
                <a:schemeClr val="lt1"/>
              </a:buClr>
              <a:buSzPts val="1400"/>
              <a:buChar char="-"/>
              <a:defRPr>
                <a:solidFill>
                  <a:schemeClr val="lt1"/>
                </a:solidFill>
              </a:defRPr>
            </a:lvl4pPr>
            <a:lvl5pPr marL="2286000" lvl="4" indent="-285750" algn="l">
              <a:lnSpc>
                <a:spcPct val="100000"/>
              </a:lnSpc>
              <a:spcBef>
                <a:spcPts val="300"/>
              </a:spcBef>
              <a:spcAft>
                <a:spcPts val="0"/>
              </a:spcAft>
              <a:buClr>
                <a:schemeClr val="lt1"/>
              </a:buClr>
              <a:buSzPts val="9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59"/>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59"/>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36" name="Google Shape;136;p59"/>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137" name="Google Shape;137;p59"/>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to innholdsdeler">
  <p:cSld name="Tittel og to innholdsdeler">
    <p:spTree>
      <p:nvGrpSpPr>
        <p:cNvPr id="1" name="Shape 16"/>
        <p:cNvGrpSpPr/>
        <p:nvPr/>
      </p:nvGrpSpPr>
      <p:grpSpPr>
        <a:xfrm>
          <a:off x="0" y="0"/>
          <a:ext cx="0" cy="0"/>
          <a:chOff x="0" y="0"/>
          <a:chExt cx="0" cy="0"/>
        </a:xfrm>
      </p:grpSpPr>
      <p:sp>
        <p:nvSpPr>
          <p:cNvPr id="17" name="Google Shape;17;p41"/>
          <p:cNvSpPr txBox="1">
            <a:spLocks noGrp="1"/>
          </p:cNvSpPr>
          <p:nvPr>
            <p:ph type="body" idx="1"/>
          </p:nvPr>
        </p:nvSpPr>
        <p:spPr>
          <a:xfrm>
            <a:off x="400050" y="1288256"/>
            <a:ext cx="40506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900"/>
              </a:spcBef>
              <a:spcAft>
                <a:spcPts val="0"/>
              </a:spcAft>
              <a:buSzPts val="1800"/>
              <a:buChar char="•"/>
              <a:defRPr/>
            </a:lvl1pPr>
            <a:lvl2pPr marL="914400" lvl="1" indent="-355600" algn="l">
              <a:lnSpc>
                <a:spcPct val="100000"/>
              </a:lnSpc>
              <a:spcBef>
                <a:spcPts val="300"/>
              </a:spcBef>
              <a:spcAft>
                <a:spcPts val="0"/>
              </a:spcAft>
              <a:buSzPts val="2000"/>
              <a:buChar char="-"/>
              <a:defRPr/>
            </a:lvl2pPr>
            <a:lvl3pPr marL="1371600" lvl="2" indent="-304800" algn="l">
              <a:lnSpc>
                <a:spcPct val="100000"/>
              </a:lnSpc>
              <a:spcBef>
                <a:spcPts val="300"/>
              </a:spcBef>
              <a:spcAft>
                <a:spcPts val="0"/>
              </a:spcAft>
              <a:buSzPts val="1200"/>
              <a:buChar char="•"/>
              <a:defRPr/>
            </a:lvl3pPr>
            <a:lvl4pPr marL="1828800" lvl="3" indent="-317500" algn="l">
              <a:lnSpc>
                <a:spcPct val="100000"/>
              </a:lnSpc>
              <a:spcBef>
                <a:spcPts val="300"/>
              </a:spcBef>
              <a:spcAft>
                <a:spcPts val="0"/>
              </a:spcAft>
              <a:buSzPts val="1400"/>
              <a:buChar char="-"/>
              <a:defRPr/>
            </a:lvl4pPr>
            <a:lvl5pPr marL="2286000" lvl="4" indent="-285750" algn="l">
              <a:lnSpc>
                <a:spcPct val="100000"/>
              </a:lnSpc>
              <a:spcBef>
                <a:spcPts val="300"/>
              </a:spcBef>
              <a:spcAft>
                <a:spcPts val="0"/>
              </a:spcAft>
              <a:buSzPts val="9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 name="Google Shape;18;p41"/>
          <p:cNvSpPr txBox="1">
            <a:spLocks noGrp="1"/>
          </p:cNvSpPr>
          <p:nvPr>
            <p:ph type="body" idx="2"/>
          </p:nvPr>
        </p:nvSpPr>
        <p:spPr>
          <a:xfrm>
            <a:off x="4664870" y="1288256"/>
            <a:ext cx="40635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SzPts val="1800"/>
              <a:buChar char="•"/>
              <a:defRPr/>
            </a:lvl1pPr>
            <a:lvl2pPr marL="914400" lvl="1" indent="-355600" algn="l">
              <a:lnSpc>
                <a:spcPct val="100000"/>
              </a:lnSpc>
              <a:spcBef>
                <a:spcPts val="300"/>
              </a:spcBef>
              <a:spcAft>
                <a:spcPts val="0"/>
              </a:spcAft>
              <a:buSzPts val="2000"/>
              <a:buChar char="-"/>
              <a:defRPr/>
            </a:lvl2pPr>
            <a:lvl3pPr marL="1371600" lvl="2" indent="-304800" algn="l">
              <a:lnSpc>
                <a:spcPct val="100000"/>
              </a:lnSpc>
              <a:spcBef>
                <a:spcPts val="300"/>
              </a:spcBef>
              <a:spcAft>
                <a:spcPts val="0"/>
              </a:spcAft>
              <a:buSzPts val="1200"/>
              <a:buChar char="•"/>
              <a:defRPr/>
            </a:lvl3pPr>
            <a:lvl4pPr marL="1828800" lvl="3" indent="-317500" algn="l">
              <a:lnSpc>
                <a:spcPct val="100000"/>
              </a:lnSpc>
              <a:spcBef>
                <a:spcPts val="300"/>
              </a:spcBef>
              <a:spcAft>
                <a:spcPts val="0"/>
              </a:spcAft>
              <a:buSzPts val="1400"/>
              <a:buChar char="-"/>
              <a:defRPr/>
            </a:lvl4pPr>
            <a:lvl5pPr marL="2286000" lvl="4" indent="-285750" algn="l">
              <a:lnSpc>
                <a:spcPct val="100000"/>
              </a:lnSpc>
              <a:spcBef>
                <a:spcPts val="300"/>
              </a:spcBef>
              <a:spcAft>
                <a:spcPts val="0"/>
              </a:spcAft>
              <a:buSzPts val="9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 name="Google Shape;19;p41"/>
          <p:cNvSpPr txBox="1">
            <a:spLocks noGrp="1"/>
          </p:cNvSpPr>
          <p:nvPr>
            <p:ph type="title"/>
          </p:nvPr>
        </p:nvSpPr>
        <p:spPr>
          <a:xfrm>
            <a:off x="402431" y="330994"/>
            <a:ext cx="83262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41"/>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41"/>
          <p:cNvSpPr txBox="1">
            <a:spLocks noGrp="1"/>
          </p:cNvSpPr>
          <p:nvPr>
            <p:ph type="ftr" idx="11"/>
          </p:nvPr>
        </p:nvSpPr>
        <p:spPr>
          <a:xfrm>
            <a:off x="1780673" y="4819240"/>
            <a:ext cx="56700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1"/>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3" name="Google Shape;23;p41"/>
          <p:cNvSpPr txBox="1">
            <a:spLocks noGrp="1"/>
          </p:cNvSpPr>
          <p:nvPr>
            <p:ph type="sldNum" idx="3"/>
          </p:nvPr>
        </p:nvSpPr>
        <p:spPr>
          <a:xfrm>
            <a:off x="8497025" y="4823006"/>
            <a:ext cx="231600" cy="138600"/>
          </a:xfrm>
          <a:prstGeom prst="rect">
            <a:avLst/>
          </a:prstGeom>
          <a:noFill/>
          <a:ln>
            <a:noFill/>
          </a:ln>
        </p:spPr>
        <p:txBody>
          <a:bodyPr spcFirstLastPara="1" wrap="square" lIns="0" tIns="0" rIns="0" bIns="0"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tel og innhold  mørkeblå">
  <p:cSld name="Tittel og innhold  mørkeblå">
    <p:spTree>
      <p:nvGrpSpPr>
        <p:cNvPr id="1" name="Shape 138"/>
        <p:cNvGrpSpPr/>
        <p:nvPr/>
      </p:nvGrpSpPr>
      <p:grpSpPr>
        <a:xfrm>
          <a:off x="0" y="0"/>
          <a:ext cx="0" cy="0"/>
          <a:chOff x="0" y="0"/>
          <a:chExt cx="0" cy="0"/>
        </a:xfrm>
      </p:grpSpPr>
      <p:sp>
        <p:nvSpPr>
          <p:cNvPr id="139" name="Google Shape;139;p60"/>
          <p:cNvSpPr/>
          <p:nvPr/>
        </p:nvSpPr>
        <p:spPr>
          <a:xfrm>
            <a:off x="0" y="1"/>
            <a:ext cx="91440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 name="Google Shape;140;p60"/>
          <p:cNvSpPr txBox="1">
            <a:spLocks noGrp="1"/>
          </p:cNvSpPr>
          <p:nvPr>
            <p:ph type="title"/>
          </p:nvPr>
        </p:nvSpPr>
        <p:spPr>
          <a:xfrm>
            <a:off x="402432" y="330994"/>
            <a:ext cx="83262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60"/>
          <p:cNvSpPr txBox="1">
            <a:spLocks noGrp="1"/>
          </p:cNvSpPr>
          <p:nvPr>
            <p:ph type="body" idx="1"/>
          </p:nvPr>
        </p:nvSpPr>
        <p:spPr>
          <a:xfrm>
            <a:off x="402431" y="1288257"/>
            <a:ext cx="83262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Clr>
                <a:schemeClr val="lt1"/>
              </a:buClr>
              <a:buSzPts val="1800"/>
              <a:buChar char="•"/>
              <a:defRPr>
                <a:solidFill>
                  <a:schemeClr val="lt1"/>
                </a:solidFill>
              </a:defRPr>
            </a:lvl1pPr>
            <a:lvl2pPr marL="914400" lvl="1" indent="-355600" algn="l">
              <a:lnSpc>
                <a:spcPct val="100000"/>
              </a:lnSpc>
              <a:spcBef>
                <a:spcPts val="300"/>
              </a:spcBef>
              <a:spcAft>
                <a:spcPts val="0"/>
              </a:spcAft>
              <a:buClr>
                <a:schemeClr val="lt1"/>
              </a:buClr>
              <a:buSzPts val="2000"/>
              <a:buChar char="-"/>
              <a:defRPr>
                <a:solidFill>
                  <a:schemeClr val="lt1"/>
                </a:solidFill>
              </a:defRPr>
            </a:lvl2pPr>
            <a:lvl3pPr marL="1371600" lvl="2" indent="-304800" algn="l">
              <a:lnSpc>
                <a:spcPct val="100000"/>
              </a:lnSpc>
              <a:spcBef>
                <a:spcPts val="300"/>
              </a:spcBef>
              <a:spcAft>
                <a:spcPts val="0"/>
              </a:spcAft>
              <a:buClr>
                <a:schemeClr val="lt1"/>
              </a:buClr>
              <a:buSzPts val="1200"/>
              <a:buChar char="•"/>
              <a:defRPr>
                <a:solidFill>
                  <a:schemeClr val="lt1"/>
                </a:solidFill>
              </a:defRPr>
            </a:lvl3pPr>
            <a:lvl4pPr marL="1828800" lvl="3" indent="-317500" algn="l">
              <a:lnSpc>
                <a:spcPct val="100000"/>
              </a:lnSpc>
              <a:spcBef>
                <a:spcPts val="300"/>
              </a:spcBef>
              <a:spcAft>
                <a:spcPts val="0"/>
              </a:spcAft>
              <a:buClr>
                <a:schemeClr val="lt1"/>
              </a:buClr>
              <a:buSzPts val="1400"/>
              <a:buChar char="-"/>
              <a:defRPr>
                <a:solidFill>
                  <a:schemeClr val="lt1"/>
                </a:solidFill>
              </a:defRPr>
            </a:lvl4pPr>
            <a:lvl5pPr marL="2286000" lvl="4" indent="-285750" algn="l">
              <a:lnSpc>
                <a:spcPct val="100000"/>
              </a:lnSpc>
              <a:spcBef>
                <a:spcPts val="300"/>
              </a:spcBef>
              <a:spcAft>
                <a:spcPts val="0"/>
              </a:spcAft>
              <a:buClr>
                <a:schemeClr val="lt1"/>
              </a:buClr>
              <a:buSzPts val="9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 name="Google Shape;142;p60"/>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60"/>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44" name="Google Shape;144;p60"/>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145" name="Google Shape;145;p60"/>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re tittel blå">
  <p:cSld name="Bare tittel blå">
    <p:spTree>
      <p:nvGrpSpPr>
        <p:cNvPr id="1" name="Shape 146"/>
        <p:cNvGrpSpPr/>
        <p:nvPr/>
      </p:nvGrpSpPr>
      <p:grpSpPr>
        <a:xfrm>
          <a:off x="0" y="0"/>
          <a:ext cx="0" cy="0"/>
          <a:chOff x="0" y="0"/>
          <a:chExt cx="0" cy="0"/>
        </a:xfrm>
      </p:grpSpPr>
      <p:sp>
        <p:nvSpPr>
          <p:cNvPr id="147" name="Google Shape;147;p61"/>
          <p:cNvSpPr/>
          <p:nvPr/>
        </p:nvSpPr>
        <p:spPr>
          <a:xfrm>
            <a:off x="0" y="1"/>
            <a:ext cx="9144000" cy="5143500"/>
          </a:xfrm>
          <a:prstGeom prst="rect">
            <a:avLst/>
          </a:prstGeom>
          <a:solidFill>
            <a:srgbClr val="0085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8" name="Google Shape;148;p61"/>
          <p:cNvSpPr txBox="1">
            <a:spLocks noGrp="1"/>
          </p:cNvSpPr>
          <p:nvPr>
            <p:ph type="title"/>
          </p:nvPr>
        </p:nvSpPr>
        <p:spPr>
          <a:xfrm>
            <a:off x="402431" y="330994"/>
            <a:ext cx="83262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61"/>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61"/>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51" name="Google Shape;151;p61"/>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152" name="Google Shape;152;p61"/>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re tittel sjøgrønn">
  <p:cSld name="Bare tittel sjøgrønn">
    <p:spTree>
      <p:nvGrpSpPr>
        <p:cNvPr id="1" name="Shape 153"/>
        <p:cNvGrpSpPr/>
        <p:nvPr/>
      </p:nvGrpSpPr>
      <p:grpSpPr>
        <a:xfrm>
          <a:off x="0" y="0"/>
          <a:ext cx="0" cy="0"/>
          <a:chOff x="0" y="0"/>
          <a:chExt cx="0" cy="0"/>
        </a:xfrm>
      </p:grpSpPr>
      <p:sp>
        <p:nvSpPr>
          <p:cNvPr id="154" name="Google Shape;154;p62"/>
          <p:cNvSpPr/>
          <p:nvPr/>
        </p:nvSpPr>
        <p:spPr>
          <a:xfrm>
            <a:off x="0" y="1"/>
            <a:ext cx="9144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 name="Google Shape;155;p62"/>
          <p:cNvSpPr txBox="1">
            <a:spLocks noGrp="1"/>
          </p:cNvSpPr>
          <p:nvPr>
            <p:ph type="title"/>
          </p:nvPr>
        </p:nvSpPr>
        <p:spPr>
          <a:xfrm>
            <a:off x="402431" y="330994"/>
            <a:ext cx="83262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62"/>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p62"/>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58" name="Google Shape;158;p62"/>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159" name="Google Shape;159;p62"/>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re tittel mørkblå">
  <p:cSld name="Bare tittel mørkblå">
    <p:spTree>
      <p:nvGrpSpPr>
        <p:cNvPr id="1" name="Shape 160"/>
        <p:cNvGrpSpPr/>
        <p:nvPr/>
      </p:nvGrpSpPr>
      <p:grpSpPr>
        <a:xfrm>
          <a:off x="0" y="0"/>
          <a:ext cx="0" cy="0"/>
          <a:chOff x="0" y="0"/>
          <a:chExt cx="0" cy="0"/>
        </a:xfrm>
      </p:grpSpPr>
      <p:sp>
        <p:nvSpPr>
          <p:cNvPr id="161" name="Google Shape;161;p63"/>
          <p:cNvSpPr/>
          <p:nvPr/>
        </p:nvSpPr>
        <p:spPr>
          <a:xfrm>
            <a:off x="0" y="1"/>
            <a:ext cx="91440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2" name="Google Shape;162;p63"/>
          <p:cNvSpPr txBox="1">
            <a:spLocks noGrp="1"/>
          </p:cNvSpPr>
          <p:nvPr>
            <p:ph type="title"/>
          </p:nvPr>
        </p:nvSpPr>
        <p:spPr>
          <a:xfrm>
            <a:off x="400050" y="330994"/>
            <a:ext cx="83283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63"/>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p63"/>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65" name="Google Shape;165;p63"/>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166" name="Google Shape;166;p63"/>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omt blå">
  <p:cSld name="Tomt blå">
    <p:spTree>
      <p:nvGrpSpPr>
        <p:cNvPr id="1" name="Shape 167"/>
        <p:cNvGrpSpPr/>
        <p:nvPr/>
      </p:nvGrpSpPr>
      <p:grpSpPr>
        <a:xfrm>
          <a:off x="0" y="0"/>
          <a:ext cx="0" cy="0"/>
          <a:chOff x="0" y="0"/>
          <a:chExt cx="0" cy="0"/>
        </a:xfrm>
      </p:grpSpPr>
      <p:sp>
        <p:nvSpPr>
          <p:cNvPr id="168" name="Google Shape;168;p64"/>
          <p:cNvSpPr/>
          <p:nvPr/>
        </p:nvSpPr>
        <p:spPr>
          <a:xfrm>
            <a:off x="0" y="1"/>
            <a:ext cx="9144000" cy="5143500"/>
          </a:xfrm>
          <a:prstGeom prst="rect">
            <a:avLst/>
          </a:prstGeom>
          <a:solidFill>
            <a:srgbClr val="0085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 name="Google Shape;169;p64"/>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64"/>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71" name="Google Shape;171;p64"/>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172" name="Google Shape;172;p64"/>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omt sjøgrønn">
  <p:cSld name="Tomt sjøgrønn">
    <p:spTree>
      <p:nvGrpSpPr>
        <p:cNvPr id="1" name="Shape 173"/>
        <p:cNvGrpSpPr/>
        <p:nvPr/>
      </p:nvGrpSpPr>
      <p:grpSpPr>
        <a:xfrm>
          <a:off x="0" y="0"/>
          <a:ext cx="0" cy="0"/>
          <a:chOff x="0" y="0"/>
          <a:chExt cx="0" cy="0"/>
        </a:xfrm>
      </p:grpSpPr>
      <p:sp>
        <p:nvSpPr>
          <p:cNvPr id="174" name="Google Shape;174;p65"/>
          <p:cNvSpPr/>
          <p:nvPr/>
        </p:nvSpPr>
        <p:spPr>
          <a:xfrm>
            <a:off x="0" y="1"/>
            <a:ext cx="9144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65"/>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p65"/>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77" name="Google Shape;177;p65"/>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178" name="Google Shape;178;p65"/>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omt smørkblå">
  <p:cSld name="Tomt smørkblå">
    <p:spTree>
      <p:nvGrpSpPr>
        <p:cNvPr id="1" name="Shape 179"/>
        <p:cNvGrpSpPr/>
        <p:nvPr/>
      </p:nvGrpSpPr>
      <p:grpSpPr>
        <a:xfrm>
          <a:off x="0" y="0"/>
          <a:ext cx="0" cy="0"/>
          <a:chOff x="0" y="0"/>
          <a:chExt cx="0" cy="0"/>
        </a:xfrm>
      </p:grpSpPr>
      <p:sp>
        <p:nvSpPr>
          <p:cNvPr id="180" name="Google Shape;180;p66"/>
          <p:cNvSpPr/>
          <p:nvPr/>
        </p:nvSpPr>
        <p:spPr>
          <a:xfrm>
            <a:off x="0" y="1"/>
            <a:ext cx="91440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1" name="Google Shape;181;p66"/>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 name="Google Shape;182;p66"/>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83" name="Google Shape;183;p66"/>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184" name="Google Shape;184;p66"/>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killeark 2">
  <p:cSld name="Skilleark 2">
    <p:spTree>
      <p:nvGrpSpPr>
        <p:cNvPr id="1" name="Shape 185"/>
        <p:cNvGrpSpPr/>
        <p:nvPr/>
      </p:nvGrpSpPr>
      <p:grpSpPr>
        <a:xfrm>
          <a:off x="0" y="0"/>
          <a:ext cx="0" cy="0"/>
          <a:chOff x="0" y="0"/>
          <a:chExt cx="0" cy="0"/>
        </a:xfrm>
      </p:grpSpPr>
      <p:sp>
        <p:nvSpPr>
          <p:cNvPr id="186" name="Google Shape;186;p67"/>
          <p:cNvSpPr/>
          <p:nvPr/>
        </p:nvSpPr>
        <p:spPr>
          <a:xfrm>
            <a:off x="0"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7" name="Google Shape;187;p67"/>
          <p:cNvSpPr txBox="1">
            <a:spLocks noGrp="1"/>
          </p:cNvSpPr>
          <p:nvPr>
            <p:ph type="ctrTitle"/>
          </p:nvPr>
        </p:nvSpPr>
        <p:spPr>
          <a:xfrm>
            <a:off x="402431" y="857250"/>
            <a:ext cx="42585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6"/>
              </a:buClr>
              <a:buSzPts val="3300"/>
              <a:buFont typeface="Arial"/>
              <a:buNone/>
              <a:defRPr sz="3300" b="1" cap="none">
                <a:solidFill>
                  <a:schemeClr val="accent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88" name="Google Shape;188;p67"/>
          <p:cNvPicPr preferRelativeResize="0"/>
          <p:nvPr/>
        </p:nvPicPr>
        <p:blipFill rotWithShape="1">
          <a:blip r:embed="rId2">
            <a:alphaModFix/>
          </a:blip>
          <a:srcRect/>
          <a:stretch/>
        </p:blipFill>
        <p:spPr>
          <a:xfrm>
            <a:off x="4660973" y="671616"/>
            <a:ext cx="4483029" cy="380026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killeark 3">
  <p:cSld name="Skilleark 3">
    <p:spTree>
      <p:nvGrpSpPr>
        <p:cNvPr id="1" name="Shape 189"/>
        <p:cNvGrpSpPr/>
        <p:nvPr/>
      </p:nvGrpSpPr>
      <p:grpSpPr>
        <a:xfrm>
          <a:off x="0" y="0"/>
          <a:ext cx="0" cy="0"/>
          <a:chOff x="0" y="0"/>
          <a:chExt cx="0" cy="0"/>
        </a:xfrm>
      </p:grpSpPr>
      <p:sp>
        <p:nvSpPr>
          <p:cNvPr id="190" name="Google Shape;190;p68"/>
          <p:cNvSpPr/>
          <p:nvPr/>
        </p:nvSpPr>
        <p:spPr>
          <a:xfrm>
            <a:off x="0"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 name="Google Shape;191;p68"/>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6"/>
              </a:buClr>
              <a:buSzPts val="3300"/>
              <a:buFont typeface="Arial"/>
              <a:buNone/>
              <a:defRPr sz="3300" b="1" cap="none">
                <a:solidFill>
                  <a:schemeClr val="accent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92" name="Google Shape;192;p68"/>
          <p:cNvPicPr preferRelativeResize="0"/>
          <p:nvPr/>
        </p:nvPicPr>
        <p:blipFill rotWithShape="1">
          <a:blip r:embed="rId2">
            <a:alphaModFix/>
          </a:blip>
          <a:srcRect/>
          <a:stretch/>
        </p:blipFill>
        <p:spPr>
          <a:xfrm>
            <a:off x="4664870" y="641350"/>
            <a:ext cx="4076579" cy="40432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killeark 4">
  <p:cSld name="Skilleark 4">
    <p:spTree>
      <p:nvGrpSpPr>
        <p:cNvPr id="1" name="Shape 193"/>
        <p:cNvGrpSpPr/>
        <p:nvPr/>
      </p:nvGrpSpPr>
      <p:grpSpPr>
        <a:xfrm>
          <a:off x="0" y="0"/>
          <a:ext cx="0" cy="0"/>
          <a:chOff x="0" y="0"/>
          <a:chExt cx="0" cy="0"/>
        </a:xfrm>
      </p:grpSpPr>
      <p:sp>
        <p:nvSpPr>
          <p:cNvPr id="194" name="Google Shape;194;p69"/>
          <p:cNvSpPr/>
          <p:nvPr/>
        </p:nvSpPr>
        <p:spPr>
          <a:xfrm>
            <a:off x="0"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5" name="Google Shape;195;p69"/>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6"/>
              </a:buClr>
              <a:buSzPts val="3300"/>
              <a:buFont typeface="Arial"/>
              <a:buNone/>
              <a:defRPr sz="3300" b="1" cap="none">
                <a:solidFill>
                  <a:schemeClr val="accent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96" name="Google Shape;196;p69"/>
          <p:cNvPicPr preferRelativeResize="0"/>
          <p:nvPr/>
        </p:nvPicPr>
        <p:blipFill rotWithShape="1">
          <a:blip r:embed="rId2">
            <a:alphaModFix/>
          </a:blip>
          <a:srcRect/>
          <a:stretch/>
        </p:blipFill>
        <p:spPr>
          <a:xfrm>
            <a:off x="4572000" y="681038"/>
            <a:ext cx="4264435" cy="41984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el og innhold">
  <p:cSld name="Tittel og innhold">
    <p:spTree>
      <p:nvGrpSpPr>
        <p:cNvPr id="1" name="Shape 24"/>
        <p:cNvGrpSpPr/>
        <p:nvPr/>
      </p:nvGrpSpPr>
      <p:grpSpPr>
        <a:xfrm>
          <a:off x="0" y="0"/>
          <a:ext cx="0" cy="0"/>
          <a:chOff x="0" y="0"/>
          <a:chExt cx="0" cy="0"/>
        </a:xfrm>
      </p:grpSpPr>
      <p:sp>
        <p:nvSpPr>
          <p:cNvPr id="25" name="Google Shape;25;p42"/>
          <p:cNvSpPr txBox="1">
            <a:spLocks noGrp="1"/>
          </p:cNvSpPr>
          <p:nvPr>
            <p:ph type="title"/>
          </p:nvPr>
        </p:nvSpPr>
        <p:spPr>
          <a:xfrm>
            <a:off x="402431" y="330994"/>
            <a:ext cx="83262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42"/>
          <p:cNvSpPr txBox="1">
            <a:spLocks noGrp="1"/>
          </p:cNvSpPr>
          <p:nvPr>
            <p:ph type="body" idx="1"/>
          </p:nvPr>
        </p:nvSpPr>
        <p:spPr>
          <a:xfrm>
            <a:off x="402431" y="1288257"/>
            <a:ext cx="83262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SzPts val="1800"/>
              <a:buChar char="•"/>
              <a:defRPr/>
            </a:lvl1pPr>
            <a:lvl2pPr marL="914400" lvl="1" indent="-342900" algn="l">
              <a:lnSpc>
                <a:spcPct val="100000"/>
              </a:lnSpc>
              <a:spcBef>
                <a:spcPts val="300"/>
              </a:spcBef>
              <a:spcAft>
                <a:spcPts val="0"/>
              </a:spcAft>
              <a:buSzPts val="1800"/>
              <a:buChar char="-"/>
              <a:defRPr/>
            </a:lvl2pPr>
            <a:lvl3pPr marL="1371600" lvl="2" indent="-317500" algn="l">
              <a:lnSpc>
                <a:spcPct val="100000"/>
              </a:lnSpc>
              <a:spcBef>
                <a:spcPts val="300"/>
              </a:spcBef>
              <a:spcAft>
                <a:spcPts val="0"/>
              </a:spcAft>
              <a:buSzPts val="1400"/>
              <a:buChar char="•"/>
              <a:defRPr/>
            </a:lvl3pPr>
            <a:lvl4pPr marL="1828800" lvl="3" indent="-342900" algn="l">
              <a:lnSpc>
                <a:spcPct val="100000"/>
              </a:lnSpc>
              <a:spcBef>
                <a:spcPts val="300"/>
              </a:spcBef>
              <a:spcAft>
                <a:spcPts val="0"/>
              </a:spcAft>
              <a:buSzPts val="18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 name="Google Shape;27;p42"/>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2"/>
          <p:cNvSpPr txBox="1">
            <a:spLocks noGrp="1"/>
          </p:cNvSpPr>
          <p:nvPr>
            <p:ph type="ftr" idx="11"/>
          </p:nvPr>
        </p:nvSpPr>
        <p:spPr>
          <a:xfrm>
            <a:off x="1780673" y="4819240"/>
            <a:ext cx="56700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2"/>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killeark 5">
  <p:cSld name="Skilleark 5">
    <p:spTree>
      <p:nvGrpSpPr>
        <p:cNvPr id="1" name="Shape 197"/>
        <p:cNvGrpSpPr/>
        <p:nvPr/>
      </p:nvGrpSpPr>
      <p:grpSpPr>
        <a:xfrm>
          <a:off x="0" y="0"/>
          <a:ext cx="0" cy="0"/>
          <a:chOff x="0" y="0"/>
          <a:chExt cx="0" cy="0"/>
        </a:xfrm>
      </p:grpSpPr>
      <p:sp>
        <p:nvSpPr>
          <p:cNvPr id="198" name="Google Shape;198;p70"/>
          <p:cNvSpPr/>
          <p:nvPr/>
        </p:nvSpPr>
        <p:spPr>
          <a:xfrm>
            <a:off x="0"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 name="Google Shape;199;p70"/>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6"/>
              </a:buClr>
              <a:buSzPts val="3300"/>
              <a:buFont typeface="Arial"/>
              <a:buNone/>
              <a:defRPr sz="3300" b="1" cap="none">
                <a:solidFill>
                  <a:schemeClr val="accent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00" name="Google Shape;200;p70"/>
          <p:cNvPicPr preferRelativeResize="0"/>
          <p:nvPr/>
        </p:nvPicPr>
        <p:blipFill rotWithShape="1">
          <a:blip r:embed="rId2">
            <a:alphaModFix/>
          </a:blip>
          <a:srcRect/>
          <a:stretch/>
        </p:blipFill>
        <p:spPr>
          <a:xfrm>
            <a:off x="5231443" y="330994"/>
            <a:ext cx="3206235" cy="45803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killeark 6">
  <p:cSld name="Skilleark 6">
    <p:spTree>
      <p:nvGrpSpPr>
        <p:cNvPr id="1" name="Shape 201"/>
        <p:cNvGrpSpPr/>
        <p:nvPr/>
      </p:nvGrpSpPr>
      <p:grpSpPr>
        <a:xfrm>
          <a:off x="0" y="0"/>
          <a:ext cx="0" cy="0"/>
          <a:chOff x="0" y="0"/>
          <a:chExt cx="0" cy="0"/>
        </a:xfrm>
      </p:grpSpPr>
      <p:sp>
        <p:nvSpPr>
          <p:cNvPr id="202" name="Google Shape;202;p71"/>
          <p:cNvSpPr/>
          <p:nvPr/>
        </p:nvSpPr>
        <p:spPr>
          <a:xfrm>
            <a:off x="0"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3" name="Google Shape;203;p71"/>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6"/>
              </a:buClr>
              <a:buSzPts val="3300"/>
              <a:buFont typeface="Arial"/>
              <a:buNone/>
              <a:defRPr sz="3300" b="1" cap="none">
                <a:solidFill>
                  <a:schemeClr val="accent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04" name="Google Shape;204;p71"/>
          <p:cNvPicPr preferRelativeResize="0"/>
          <p:nvPr/>
        </p:nvPicPr>
        <p:blipFill rotWithShape="1">
          <a:blip r:embed="rId2">
            <a:alphaModFix/>
          </a:blip>
          <a:srcRect/>
          <a:stretch/>
        </p:blipFill>
        <p:spPr>
          <a:xfrm>
            <a:off x="4664869" y="729631"/>
            <a:ext cx="4479133" cy="39741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killeark 7">
  <p:cSld name="Skilleark 7">
    <p:spTree>
      <p:nvGrpSpPr>
        <p:cNvPr id="1" name="Shape 205"/>
        <p:cNvGrpSpPr/>
        <p:nvPr/>
      </p:nvGrpSpPr>
      <p:grpSpPr>
        <a:xfrm>
          <a:off x="0" y="0"/>
          <a:ext cx="0" cy="0"/>
          <a:chOff x="0" y="0"/>
          <a:chExt cx="0" cy="0"/>
        </a:xfrm>
      </p:grpSpPr>
      <p:sp>
        <p:nvSpPr>
          <p:cNvPr id="206" name="Google Shape;206;p72"/>
          <p:cNvSpPr/>
          <p:nvPr/>
        </p:nvSpPr>
        <p:spPr>
          <a:xfrm>
            <a:off x="0"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7" name="Google Shape;207;p72"/>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6"/>
              </a:buClr>
              <a:buSzPts val="3300"/>
              <a:buFont typeface="Arial"/>
              <a:buNone/>
              <a:defRPr sz="3300" b="1" cap="none">
                <a:solidFill>
                  <a:schemeClr val="accent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08" name="Google Shape;208;p72"/>
          <p:cNvPicPr preferRelativeResize="0"/>
          <p:nvPr/>
        </p:nvPicPr>
        <p:blipFill rotWithShape="1">
          <a:blip r:embed="rId2">
            <a:alphaModFix/>
          </a:blip>
          <a:srcRect r="19813"/>
          <a:stretch/>
        </p:blipFill>
        <p:spPr>
          <a:xfrm>
            <a:off x="4452937" y="835902"/>
            <a:ext cx="4691062" cy="36479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1_Skilleark 7">
  <p:cSld name="1_Skilleark 7">
    <p:spTree>
      <p:nvGrpSpPr>
        <p:cNvPr id="1" name="Shape 209"/>
        <p:cNvGrpSpPr/>
        <p:nvPr/>
      </p:nvGrpSpPr>
      <p:grpSpPr>
        <a:xfrm>
          <a:off x="0" y="0"/>
          <a:ext cx="0" cy="0"/>
          <a:chOff x="0" y="0"/>
          <a:chExt cx="0" cy="0"/>
        </a:xfrm>
      </p:grpSpPr>
      <p:pic>
        <p:nvPicPr>
          <p:cNvPr id="210" name="Google Shape;210;p7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11" name="Google Shape;211;p73"/>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2_Skilleark 7">
  <p:cSld name="2_Skilleark 7">
    <p:spTree>
      <p:nvGrpSpPr>
        <p:cNvPr id="1" name="Shape 212"/>
        <p:cNvGrpSpPr/>
        <p:nvPr/>
      </p:nvGrpSpPr>
      <p:grpSpPr>
        <a:xfrm>
          <a:off x="0" y="0"/>
          <a:ext cx="0" cy="0"/>
          <a:chOff x="0" y="0"/>
          <a:chExt cx="0" cy="0"/>
        </a:xfrm>
      </p:grpSpPr>
      <p:pic>
        <p:nvPicPr>
          <p:cNvPr id="213" name="Google Shape;213;p7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14" name="Google Shape;214;p74"/>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3_Skilleark 7">
  <p:cSld name="3_Skilleark 7">
    <p:spTree>
      <p:nvGrpSpPr>
        <p:cNvPr id="1" name="Shape 215"/>
        <p:cNvGrpSpPr/>
        <p:nvPr/>
      </p:nvGrpSpPr>
      <p:grpSpPr>
        <a:xfrm>
          <a:off x="0" y="0"/>
          <a:ext cx="0" cy="0"/>
          <a:chOff x="0" y="0"/>
          <a:chExt cx="0" cy="0"/>
        </a:xfrm>
      </p:grpSpPr>
      <p:pic>
        <p:nvPicPr>
          <p:cNvPr id="216" name="Google Shape;216;p7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17" name="Google Shape;217;p75"/>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4_Skilleark 7">
  <p:cSld name="4_Skilleark 7">
    <p:spTree>
      <p:nvGrpSpPr>
        <p:cNvPr id="1" name="Shape 218"/>
        <p:cNvGrpSpPr/>
        <p:nvPr/>
      </p:nvGrpSpPr>
      <p:grpSpPr>
        <a:xfrm>
          <a:off x="0" y="0"/>
          <a:ext cx="0" cy="0"/>
          <a:chOff x="0" y="0"/>
          <a:chExt cx="0" cy="0"/>
        </a:xfrm>
      </p:grpSpPr>
      <p:pic>
        <p:nvPicPr>
          <p:cNvPr id="219" name="Google Shape;219;p7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0" name="Google Shape;220;p76"/>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5_Skilleark 7">
  <p:cSld name="5_Skilleark 7">
    <p:spTree>
      <p:nvGrpSpPr>
        <p:cNvPr id="1" name="Shape 221"/>
        <p:cNvGrpSpPr/>
        <p:nvPr/>
      </p:nvGrpSpPr>
      <p:grpSpPr>
        <a:xfrm>
          <a:off x="0" y="0"/>
          <a:ext cx="0" cy="0"/>
          <a:chOff x="0" y="0"/>
          <a:chExt cx="0" cy="0"/>
        </a:xfrm>
      </p:grpSpPr>
      <p:pic>
        <p:nvPicPr>
          <p:cNvPr id="222" name="Google Shape;222;p7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3" name="Google Shape;223;p77"/>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6_Skilleark 7">
  <p:cSld name="6_Skilleark 7">
    <p:spTree>
      <p:nvGrpSpPr>
        <p:cNvPr id="1" name="Shape 224"/>
        <p:cNvGrpSpPr/>
        <p:nvPr/>
      </p:nvGrpSpPr>
      <p:grpSpPr>
        <a:xfrm>
          <a:off x="0" y="0"/>
          <a:ext cx="0" cy="0"/>
          <a:chOff x="0" y="0"/>
          <a:chExt cx="0" cy="0"/>
        </a:xfrm>
      </p:grpSpPr>
      <p:pic>
        <p:nvPicPr>
          <p:cNvPr id="225" name="Google Shape;225;p7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6" name="Google Shape;226;p78"/>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7_Skilleark 7">
  <p:cSld name="7_Skilleark 7">
    <p:spTree>
      <p:nvGrpSpPr>
        <p:cNvPr id="1" name="Shape 227"/>
        <p:cNvGrpSpPr/>
        <p:nvPr/>
      </p:nvGrpSpPr>
      <p:grpSpPr>
        <a:xfrm>
          <a:off x="0" y="0"/>
          <a:ext cx="0" cy="0"/>
          <a:chOff x="0" y="0"/>
          <a:chExt cx="0" cy="0"/>
        </a:xfrm>
      </p:grpSpPr>
      <p:pic>
        <p:nvPicPr>
          <p:cNvPr id="228" name="Google Shape;228;p7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9" name="Google Shape;229;p79"/>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Førsteside">
  <p:cSld name="Førsteside">
    <p:spTree>
      <p:nvGrpSpPr>
        <p:cNvPr id="1" name="Shape 30"/>
        <p:cNvGrpSpPr/>
        <p:nvPr/>
      </p:nvGrpSpPr>
      <p:grpSpPr>
        <a:xfrm>
          <a:off x="0" y="0"/>
          <a:ext cx="0" cy="0"/>
          <a:chOff x="0" y="0"/>
          <a:chExt cx="0" cy="0"/>
        </a:xfrm>
      </p:grpSpPr>
      <p:sp>
        <p:nvSpPr>
          <p:cNvPr id="31" name="Google Shape;31;p43"/>
          <p:cNvSpPr/>
          <p:nvPr/>
        </p:nvSpPr>
        <p:spPr>
          <a:xfrm>
            <a:off x="0" y="0"/>
            <a:ext cx="9144000" cy="5143500"/>
          </a:xfrm>
          <a:prstGeom prst="rect">
            <a:avLst/>
          </a:prstGeom>
          <a:solidFill>
            <a:srgbClr val="0085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Google Shape;32;p43"/>
          <p:cNvSpPr txBox="1">
            <a:spLocks noGrp="1"/>
          </p:cNvSpPr>
          <p:nvPr>
            <p:ph type="ctrTitle"/>
          </p:nvPr>
        </p:nvSpPr>
        <p:spPr>
          <a:xfrm>
            <a:off x="395918" y="1288256"/>
            <a:ext cx="8341500" cy="13443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1"/>
              </a:buClr>
              <a:buSzPts val="3800"/>
              <a:buFont typeface="Arial"/>
              <a:buNone/>
              <a:defRPr sz="3800"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43"/>
          <p:cNvSpPr txBox="1">
            <a:spLocks noGrp="1"/>
          </p:cNvSpPr>
          <p:nvPr>
            <p:ph type="subTitle" idx="1"/>
          </p:nvPr>
        </p:nvSpPr>
        <p:spPr>
          <a:xfrm>
            <a:off x="386953" y="3124611"/>
            <a:ext cx="8341500" cy="894300"/>
          </a:xfrm>
          <a:prstGeom prst="rect">
            <a:avLst/>
          </a:prstGeom>
          <a:noFill/>
          <a:ln>
            <a:noFill/>
          </a:ln>
        </p:spPr>
        <p:txBody>
          <a:bodyPr spcFirstLastPara="1" wrap="square" lIns="0" tIns="0" rIns="0" bIns="0" anchor="t" anchorCtr="0">
            <a:noAutofit/>
          </a:bodyPr>
          <a:lstStyle>
            <a:lvl1pPr lvl="0" algn="ctr">
              <a:lnSpc>
                <a:spcPct val="100000"/>
              </a:lnSpc>
              <a:spcBef>
                <a:spcPts val="500"/>
              </a:spcBef>
              <a:spcAft>
                <a:spcPts val="0"/>
              </a:spcAft>
              <a:buSzPts val="1500"/>
              <a:buNone/>
              <a:defRPr sz="1500">
                <a:solidFill>
                  <a:schemeClr val="lt1"/>
                </a:solidFill>
              </a:defRPr>
            </a:lvl1pPr>
            <a:lvl2pPr lvl="1" algn="ctr">
              <a:lnSpc>
                <a:spcPct val="100000"/>
              </a:lnSpc>
              <a:spcBef>
                <a:spcPts val="300"/>
              </a:spcBef>
              <a:spcAft>
                <a:spcPts val="0"/>
              </a:spcAft>
              <a:buSzPts val="2000"/>
              <a:buNone/>
              <a:defRPr sz="1500"/>
            </a:lvl2pPr>
            <a:lvl3pPr lvl="2" algn="ctr">
              <a:lnSpc>
                <a:spcPct val="100000"/>
              </a:lnSpc>
              <a:spcBef>
                <a:spcPts val="300"/>
              </a:spcBef>
              <a:spcAft>
                <a:spcPts val="0"/>
              </a:spcAft>
              <a:buSzPts val="1400"/>
              <a:buNone/>
              <a:defRPr sz="1400"/>
            </a:lvl3pPr>
            <a:lvl4pPr lvl="3" algn="ctr">
              <a:lnSpc>
                <a:spcPct val="100000"/>
              </a:lnSpc>
              <a:spcBef>
                <a:spcPts val="300"/>
              </a:spcBef>
              <a:spcAft>
                <a:spcPts val="0"/>
              </a:spcAft>
              <a:buSzPts val="1600"/>
              <a:buNone/>
              <a:defRPr sz="1200"/>
            </a:lvl4pPr>
            <a:lvl5pPr lvl="4" algn="ctr">
              <a:lnSpc>
                <a:spcPct val="100000"/>
              </a:lnSpc>
              <a:spcBef>
                <a:spcPts val="3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cxnSp>
        <p:nvCxnSpPr>
          <p:cNvPr id="34" name="Google Shape;34;p43"/>
          <p:cNvCxnSpPr/>
          <p:nvPr/>
        </p:nvCxnSpPr>
        <p:spPr>
          <a:xfrm>
            <a:off x="3221831" y="2840936"/>
            <a:ext cx="2700600" cy="0"/>
          </a:xfrm>
          <a:prstGeom prst="straightConnector1">
            <a:avLst/>
          </a:prstGeom>
          <a:noFill/>
          <a:ln w="28575" cap="flat" cmpd="sng">
            <a:solidFill>
              <a:schemeClr val="lt1"/>
            </a:solidFill>
            <a:prstDash val="solid"/>
            <a:miter lim="800000"/>
            <a:headEnd type="none" w="sm" len="sm"/>
            <a:tailEnd type="none" w="sm" len="sm"/>
          </a:ln>
        </p:spPr>
      </p:cxnSp>
      <p:pic>
        <p:nvPicPr>
          <p:cNvPr id="35" name="Google Shape;35;p43"/>
          <p:cNvPicPr preferRelativeResize="0"/>
          <p:nvPr/>
        </p:nvPicPr>
        <p:blipFill rotWithShape="1">
          <a:blip r:embed="rId2">
            <a:alphaModFix/>
          </a:blip>
          <a:srcRect/>
          <a:stretch/>
        </p:blipFill>
        <p:spPr>
          <a:xfrm>
            <a:off x="6562202" y="4462463"/>
            <a:ext cx="2163611" cy="5177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8_Skilleark 7">
  <p:cSld name="8_Skilleark 7">
    <p:spTree>
      <p:nvGrpSpPr>
        <p:cNvPr id="1" name="Shape 230"/>
        <p:cNvGrpSpPr/>
        <p:nvPr/>
      </p:nvGrpSpPr>
      <p:grpSpPr>
        <a:xfrm>
          <a:off x="0" y="0"/>
          <a:ext cx="0" cy="0"/>
          <a:chOff x="0" y="0"/>
          <a:chExt cx="0" cy="0"/>
        </a:xfrm>
      </p:grpSpPr>
      <p:pic>
        <p:nvPicPr>
          <p:cNvPr id="231" name="Google Shape;231;p8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2" name="Google Shape;232;p80"/>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9_Skilleark 7">
  <p:cSld name="9_Skilleark 7">
    <p:spTree>
      <p:nvGrpSpPr>
        <p:cNvPr id="1" name="Shape 233"/>
        <p:cNvGrpSpPr/>
        <p:nvPr/>
      </p:nvGrpSpPr>
      <p:grpSpPr>
        <a:xfrm>
          <a:off x="0" y="0"/>
          <a:ext cx="0" cy="0"/>
          <a:chOff x="0" y="0"/>
          <a:chExt cx="0" cy="0"/>
        </a:xfrm>
      </p:grpSpPr>
      <p:pic>
        <p:nvPicPr>
          <p:cNvPr id="234" name="Google Shape;234;p8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5" name="Google Shape;235;p81"/>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0_Skilleark 7">
  <p:cSld name="10_Skilleark 7">
    <p:spTree>
      <p:nvGrpSpPr>
        <p:cNvPr id="1" name="Shape 236"/>
        <p:cNvGrpSpPr/>
        <p:nvPr/>
      </p:nvGrpSpPr>
      <p:grpSpPr>
        <a:xfrm>
          <a:off x="0" y="0"/>
          <a:ext cx="0" cy="0"/>
          <a:chOff x="0" y="0"/>
          <a:chExt cx="0" cy="0"/>
        </a:xfrm>
      </p:grpSpPr>
      <p:pic>
        <p:nvPicPr>
          <p:cNvPr id="237" name="Google Shape;237;p8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8" name="Google Shape;238;p82"/>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2_Skilleark 7">
  <p:cSld name="12_Skilleark 7">
    <p:spTree>
      <p:nvGrpSpPr>
        <p:cNvPr id="1" name="Shape 239"/>
        <p:cNvGrpSpPr/>
        <p:nvPr/>
      </p:nvGrpSpPr>
      <p:grpSpPr>
        <a:xfrm>
          <a:off x="0" y="0"/>
          <a:ext cx="0" cy="0"/>
          <a:chOff x="0" y="0"/>
          <a:chExt cx="0" cy="0"/>
        </a:xfrm>
      </p:grpSpPr>
      <p:pic>
        <p:nvPicPr>
          <p:cNvPr id="240" name="Google Shape;240;p8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1" name="Google Shape;241;p83"/>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Helside bilde">
  <p:cSld name="Helside bilde">
    <p:spTree>
      <p:nvGrpSpPr>
        <p:cNvPr id="1" name="Shape 242"/>
        <p:cNvGrpSpPr/>
        <p:nvPr/>
      </p:nvGrpSpPr>
      <p:grpSpPr>
        <a:xfrm>
          <a:off x="0" y="0"/>
          <a:ext cx="0" cy="0"/>
          <a:chOff x="0" y="0"/>
          <a:chExt cx="0" cy="0"/>
        </a:xfrm>
      </p:grpSpPr>
      <p:sp>
        <p:nvSpPr>
          <p:cNvPr id="243" name="Google Shape;243;p84"/>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4" name="Google Shape;244;p84"/>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5" name="Google Shape;245;p84"/>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46" name="Google Shape;246;p84"/>
          <p:cNvSpPr>
            <a:spLocks noGrp="1"/>
          </p:cNvSpPr>
          <p:nvPr>
            <p:ph type="pic" idx="2"/>
          </p:nvPr>
        </p:nvSpPr>
        <p:spPr>
          <a:xfrm>
            <a:off x="0" y="0"/>
            <a:ext cx="9144000" cy="5143500"/>
          </a:xfrm>
          <a:prstGeom prst="rect">
            <a:avLst/>
          </a:prstGeom>
          <a:solidFill>
            <a:schemeClr val="l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Helside 2 bilder">
  <p:cSld name="Helside 2 bilder">
    <p:spTree>
      <p:nvGrpSpPr>
        <p:cNvPr id="1" name="Shape 247"/>
        <p:cNvGrpSpPr/>
        <p:nvPr/>
      </p:nvGrpSpPr>
      <p:grpSpPr>
        <a:xfrm>
          <a:off x="0" y="0"/>
          <a:ext cx="0" cy="0"/>
          <a:chOff x="0" y="0"/>
          <a:chExt cx="0" cy="0"/>
        </a:xfrm>
      </p:grpSpPr>
      <p:sp>
        <p:nvSpPr>
          <p:cNvPr id="248" name="Google Shape;248;p85"/>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9" name="Google Shape;249;p85"/>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0" name="Google Shape;250;p85"/>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51" name="Google Shape;251;p85"/>
          <p:cNvSpPr>
            <a:spLocks noGrp="1"/>
          </p:cNvSpPr>
          <p:nvPr>
            <p:ph type="pic" idx="2"/>
          </p:nvPr>
        </p:nvSpPr>
        <p:spPr>
          <a:xfrm>
            <a:off x="0" y="0"/>
            <a:ext cx="4572000" cy="5143500"/>
          </a:xfrm>
          <a:prstGeom prst="rect">
            <a:avLst/>
          </a:prstGeom>
          <a:solidFill>
            <a:schemeClr val="lt1"/>
          </a:solidFill>
          <a:ln>
            <a:noFill/>
          </a:ln>
        </p:spPr>
      </p:sp>
      <p:sp>
        <p:nvSpPr>
          <p:cNvPr id="252" name="Google Shape;252;p85"/>
          <p:cNvSpPr>
            <a:spLocks noGrp="1"/>
          </p:cNvSpPr>
          <p:nvPr>
            <p:ph type="pic" idx="3"/>
          </p:nvPr>
        </p:nvSpPr>
        <p:spPr>
          <a:xfrm>
            <a:off x="4572000" y="0"/>
            <a:ext cx="4572000" cy="5143500"/>
          </a:xfrm>
          <a:prstGeom prst="rect">
            <a:avLst/>
          </a:prstGeom>
          <a:solidFill>
            <a:schemeClr val="l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Helside 3 bilder">
  <p:cSld name="Helside 3 bilder">
    <p:spTree>
      <p:nvGrpSpPr>
        <p:cNvPr id="1" name="Shape 253"/>
        <p:cNvGrpSpPr/>
        <p:nvPr/>
      </p:nvGrpSpPr>
      <p:grpSpPr>
        <a:xfrm>
          <a:off x="0" y="0"/>
          <a:ext cx="0" cy="0"/>
          <a:chOff x="0" y="0"/>
          <a:chExt cx="0" cy="0"/>
        </a:xfrm>
      </p:grpSpPr>
      <p:sp>
        <p:nvSpPr>
          <p:cNvPr id="254" name="Google Shape;254;p86"/>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5" name="Google Shape;255;p86"/>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6" name="Google Shape;256;p86"/>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57" name="Google Shape;257;p86"/>
          <p:cNvSpPr>
            <a:spLocks noGrp="1"/>
          </p:cNvSpPr>
          <p:nvPr>
            <p:ph type="pic" idx="2"/>
          </p:nvPr>
        </p:nvSpPr>
        <p:spPr>
          <a:xfrm>
            <a:off x="0" y="0"/>
            <a:ext cx="3051000" cy="5143500"/>
          </a:xfrm>
          <a:prstGeom prst="rect">
            <a:avLst/>
          </a:prstGeom>
          <a:solidFill>
            <a:schemeClr val="lt1"/>
          </a:solidFill>
          <a:ln>
            <a:noFill/>
          </a:ln>
        </p:spPr>
      </p:sp>
      <p:sp>
        <p:nvSpPr>
          <p:cNvPr id="258" name="Google Shape;258;p86"/>
          <p:cNvSpPr>
            <a:spLocks noGrp="1"/>
          </p:cNvSpPr>
          <p:nvPr>
            <p:ph type="pic" idx="3"/>
          </p:nvPr>
        </p:nvSpPr>
        <p:spPr>
          <a:xfrm>
            <a:off x="3046500" y="0"/>
            <a:ext cx="3051000" cy="5143500"/>
          </a:xfrm>
          <a:prstGeom prst="rect">
            <a:avLst/>
          </a:prstGeom>
          <a:solidFill>
            <a:schemeClr val="lt1"/>
          </a:solidFill>
          <a:ln>
            <a:noFill/>
          </a:ln>
        </p:spPr>
      </p:sp>
      <p:sp>
        <p:nvSpPr>
          <p:cNvPr id="259" name="Google Shape;259;p86"/>
          <p:cNvSpPr>
            <a:spLocks noGrp="1"/>
          </p:cNvSpPr>
          <p:nvPr>
            <p:ph type="pic" idx="4"/>
          </p:nvPr>
        </p:nvSpPr>
        <p:spPr>
          <a:xfrm>
            <a:off x="6093000" y="0"/>
            <a:ext cx="3051000" cy="5143500"/>
          </a:xfrm>
          <a:prstGeom prst="rect">
            <a:avLst/>
          </a:prstGeom>
          <a:solidFill>
            <a:schemeClr val="l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Helside 4 bilder">
  <p:cSld name="Helside 4 bilder">
    <p:spTree>
      <p:nvGrpSpPr>
        <p:cNvPr id="1" name="Shape 260"/>
        <p:cNvGrpSpPr/>
        <p:nvPr/>
      </p:nvGrpSpPr>
      <p:grpSpPr>
        <a:xfrm>
          <a:off x="0" y="0"/>
          <a:ext cx="0" cy="0"/>
          <a:chOff x="0" y="0"/>
          <a:chExt cx="0" cy="0"/>
        </a:xfrm>
      </p:grpSpPr>
      <p:sp>
        <p:nvSpPr>
          <p:cNvPr id="261" name="Google Shape;261;p87"/>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2" name="Google Shape;262;p87"/>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3" name="Google Shape;263;p87"/>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64" name="Google Shape;264;p87"/>
          <p:cNvSpPr>
            <a:spLocks noGrp="1"/>
          </p:cNvSpPr>
          <p:nvPr>
            <p:ph type="pic" idx="2"/>
          </p:nvPr>
        </p:nvSpPr>
        <p:spPr>
          <a:xfrm>
            <a:off x="0" y="0"/>
            <a:ext cx="2280900" cy="5143500"/>
          </a:xfrm>
          <a:prstGeom prst="rect">
            <a:avLst/>
          </a:prstGeom>
          <a:solidFill>
            <a:schemeClr val="lt1"/>
          </a:solidFill>
          <a:ln>
            <a:noFill/>
          </a:ln>
        </p:spPr>
      </p:sp>
      <p:sp>
        <p:nvSpPr>
          <p:cNvPr id="265" name="Google Shape;265;p87"/>
          <p:cNvSpPr>
            <a:spLocks noGrp="1"/>
          </p:cNvSpPr>
          <p:nvPr>
            <p:ph type="pic" idx="3"/>
          </p:nvPr>
        </p:nvSpPr>
        <p:spPr>
          <a:xfrm>
            <a:off x="2287712" y="0"/>
            <a:ext cx="2280900" cy="5143500"/>
          </a:xfrm>
          <a:prstGeom prst="rect">
            <a:avLst/>
          </a:prstGeom>
          <a:solidFill>
            <a:schemeClr val="lt1"/>
          </a:solidFill>
          <a:ln>
            <a:noFill/>
          </a:ln>
        </p:spPr>
      </p:sp>
      <p:sp>
        <p:nvSpPr>
          <p:cNvPr id="266" name="Google Shape;266;p87"/>
          <p:cNvSpPr>
            <a:spLocks noGrp="1"/>
          </p:cNvSpPr>
          <p:nvPr>
            <p:ph type="pic" idx="4"/>
          </p:nvPr>
        </p:nvSpPr>
        <p:spPr>
          <a:xfrm>
            <a:off x="4575423" y="0"/>
            <a:ext cx="2280900" cy="5143500"/>
          </a:xfrm>
          <a:prstGeom prst="rect">
            <a:avLst/>
          </a:prstGeom>
          <a:solidFill>
            <a:schemeClr val="lt1"/>
          </a:solidFill>
          <a:ln>
            <a:noFill/>
          </a:ln>
        </p:spPr>
      </p:sp>
      <p:sp>
        <p:nvSpPr>
          <p:cNvPr id="267" name="Google Shape;267;p87"/>
          <p:cNvSpPr>
            <a:spLocks noGrp="1"/>
          </p:cNvSpPr>
          <p:nvPr>
            <p:ph type="pic" idx="5"/>
          </p:nvPr>
        </p:nvSpPr>
        <p:spPr>
          <a:xfrm>
            <a:off x="6863135" y="0"/>
            <a:ext cx="2280900" cy="5143500"/>
          </a:xfrm>
          <a:prstGeom prst="rect">
            <a:avLst/>
          </a:prstGeom>
          <a:solidFill>
            <a:schemeClr val="lt1"/>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tel med 4 ansatte LYS">
  <p:cSld name="Tittel med 4 ansatte LYS">
    <p:spTree>
      <p:nvGrpSpPr>
        <p:cNvPr id="1" name="Shape 268"/>
        <p:cNvGrpSpPr/>
        <p:nvPr/>
      </p:nvGrpSpPr>
      <p:grpSpPr>
        <a:xfrm>
          <a:off x="0" y="0"/>
          <a:ext cx="0" cy="0"/>
          <a:chOff x="0" y="0"/>
          <a:chExt cx="0" cy="0"/>
        </a:xfrm>
      </p:grpSpPr>
      <p:sp>
        <p:nvSpPr>
          <p:cNvPr id="269" name="Google Shape;269;p88"/>
          <p:cNvSpPr>
            <a:spLocks noGrp="1"/>
          </p:cNvSpPr>
          <p:nvPr>
            <p:ph type="pic" idx="2"/>
          </p:nvPr>
        </p:nvSpPr>
        <p:spPr>
          <a:xfrm>
            <a:off x="400050" y="1288256"/>
            <a:ext cx="1942800" cy="2676300"/>
          </a:xfrm>
          <a:prstGeom prst="rect">
            <a:avLst/>
          </a:prstGeom>
          <a:solidFill>
            <a:schemeClr val="lt1"/>
          </a:solidFill>
          <a:ln>
            <a:noFill/>
          </a:ln>
        </p:spPr>
      </p:sp>
      <p:sp>
        <p:nvSpPr>
          <p:cNvPr id="270" name="Google Shape;270;p88"/>
          <p:cNvSpPr txBox="1">
            <a:spLocks noGrp="1"/>
          </p:cNvSpPr>
          <p:nvPr>
            <p:ph type="title"/>
          </p:nvPr>
        </p:nvSpPr>
        <p:spPr>
          <a:xfrm>
            <a:off x="386953" y="330994"/>
            <a:ext cx="83415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1" name="Google Shape;271;p88"/>
          <p:cNvSpPr txBox="1">
            <a:spLocks noGrp="1"/>
          </p:cNvSpPr>
          <p:nvPr>
            <p:ph type="body" idx="1"/>
          </p:nvPr>
        </p:nvSpPr>
        <p:spPr>
          <a:xfrm>
            <a:off x="400049" y="3438360"/>
            <a:ext cx="1942800" cy="5262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2" name="Google Shape;272;p88"/>
          <p:cNvSpPr txBox="1">
            <a:spLocks noGrp="1"/>
          </p:cNvSpPr>
          <p:nvPr>
            <p:ph type="body" idx="3"/>
          </p:nvPr>
        </p:nvSpPr>
        <p:spPr>
          <a:xfrm>
            <a:off x="400049" y="3438360"/>
            <a:ext cx="1942800" cy="250200"/>
          </a:xfrm>
          <a:prstGeom prst="rect">
            <a:avLst/>
          </a:prstGeom>
          <a:noFill/>
          <a:ln>
            <a:noFill/>
          </a:ln>
        </p:spPr>
        <p:txBody>
          <a:bodyPr spcFirstLastPara="1" wrap="square" lIns="81000" tIns="40500" rIns="81000" bIns="0" anchor="t" anchorCtr="0">
            <a:noAutofit/>
          </a:bodyPr>
          <a:lstStyle>
            <a:lvl1pPr marL="457200" lvl="0" indent="-228600" algn="l">
              <a:lnSpc>
                <a:spcPct val="100000"/>
              </a:lnSpc>
              <a:spcBef>
                <a:spcPts val="500"/>
              </a:spcBef>
              <a:spcAft>
                <a:spcPts val="0"/>
              </a:spcAft>
              <a:buSzPts val="1100"/>
              <a:buNone/>
              <a:defRPr sz="11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3" name="Google Shape;273;p88"/>
          <p:cNvSpPr txBox="1">
            <a:spLocks noGrp="1"/>
          </p:cNvSpPr>
          <p:nvPr>
            <p:ph type="body" idx="4"/>
          </p:nvPr>
        </p:nvSpPr>
        <p:spPr>
          <a:xfrm>
            <a:off x="400049" y="3716113"/>
            <a:ext cx="1942800" cy="167100"/>
          </a:xfrm>
          <a:prstGeom prst="rect">
            <a:avLst/>
          </a:prstGeom>
          <a:noFill/>
          <a:ln>
            <a:noFill/>
          </a:ln>
        </p:spPr>
        <p:txBody>
          <a:bodyPr spcFirstLastPara="1" wrap="square" lIns="81000" tIns="0" rIns="81000" bIns="27000" anchor="t" anchorCtr="0">
            <a:noAutofit/>
          </a:bodyPr>
          <a:lstStyle>
            <a:lvl1pPr marL="457200" lvl="0" indent="-228600" algn="l">
              <a:lnSpc>
                <a:spcPct val="100000"/>
              </a:lnSpc>
              <a:spcBef>
                <a:spcPts val="500"/>
              </a:spcBef>
              <a:spcAft>
                <a:spcPts val="0"/>
              </a:spcAft>
              <a:buSzPts val="900"/>
              <a:buNone/>
              <a:defRPr sz="9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4" name="Google Shape;274;p88"/>
          <p:cNvSpPr>
            <a:spLocks noGrp="1"/>
          </p:cNvSpPr>
          <p:nvPr>
            <p:ph type="pic" idx="5"/>
          </p:nvPr>
        </p:nvSpPr>
        <p:spPr>
          <a:xfrm>
            <a:off x="2528601" y="1288256"/>
            <a:ext cx="1942800" cy="2676300"/>
          </a:xfrm>
          <a:prstGeom prst="rect">
            <a:avLst/>
          </a:prstGeom>
          <a:solidFill>
            <a:schemeClr val="lt1"/>
          </a:solidFill>
          <a:ln>
            <a:noFill/>
          </a:ln>
        </p:spPr>
      </p:sp>
      <p:sp>
        <p:nvSpPr>
          <p:cNvPr id="275" name="Google Shape;275;p88"/>
          <p:cNvSpPr txBox="1">
            <a:spLocks noGrp="1"/>
          </p:cNvSpPr>
          <p:nvPr>
            <p:ph type="body" idx="6"/>
          </p:nvPr>
        </p:nvSpPr>
        <p:spPr>
          <a:xfrm>
            <a:off x="2528600" y="3438360"/>
            <a:ext cx="1942800" cy="5262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6" name="Google Shape;276;p88"/>
          <p:cNvSpPr txBox="1">
            <a:spLocks noGrp="1"/>
          </p:cNvSpPr>
          <p:nvPr>
            <p:ph type="body" idx="7"/>
          </p:nvPr>
        </p:nvSpPr>
        <p:spPr>
          <a:xfrm>
            <a:off x="2528600" y="3438360"/>
            <a:ext cx="1942800" cy="250200"/>
          </a:xfrm>
          <a:prstGeom prst="rect">
            <a:avLst/>
          </a:prstGeom>
          <a:noFill/>
          <a:ln>
            <a:noFill/>
          </a:ln>
        </p:spPr>
        <p:txBody>
          <a:bodyPr spcFirstLastPara="1" wrap="square" lIns="81000" tIns="40500" rIns="81000" bIns="0" anchor="t" anchorCtr="0">
            <a:noAutofit/>
          </a:bodyPr>
          <a:lstStyle>
            <a:lvl1pPr marL="457200" lvl="0" indent="-228600" algn="l">
              <a:lnSpc>
                <a:spcPct val="100000"/>
              </a:lnSpc>
              <a:spcBef>
                <a:spcPts val="500"/>
              </a:spcBef>
              <a:spcAft>
                <a:spcPts val="0"/>
              </a:spcAft>
              <a:buSzPts val="1100"/>
              <a:buNone/>
              <a:defRPr sz="11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7" name="Google Shape;277;p88"/>
          <p:cNvSpPr txBox="1">
            <a:spLocks noGrp="1"/>
          </p:cNvSpPr>
          <p:nvPr>
            <p:ph type="body" idx="8"/>
          </p:nvPr>
        </p:nvSpPr>
        <p:spPr>
          <a:xfrm>
            <a:off x="2528600" y="3716113"/>
            <a:ext cx="1942800" cy="167100"/>
          </a:xfrm>
          <a:prstGeom prst="rect">
            <a:avLst/>
          </a:prstGeom>
          <a:noFill/>
          <a:ln>
            <a:noFill/>
          </a:ln>
        </p:spPr>
        <p:txBody>
          <a:bodyPr spcFirstLastPara="1" wrap="square" lIns="81000" tIns="0" rIns="81000" bIns="27000" anchor="t" anchorCtr="0">
            <a:noAutofit/>
          </a:bodyPr>
          <a:lstStyle>
            <a:lvl1pPr marL="457200" lvl="0" indent="-228600" algn="l">
              <a:lnSpc>
                <a:spcPct val="100000"/>
              </a:lnSpc>
              <a:spcBef>
                <a:spcPts val="500"/>
              </a:spcBef>
              <a:spcAft>
                <a:spcPts val="0"/>
              </a:spcAft>
              <a:buSzPts val="900"/>
              <a:buNone/>
              <a:defRPr sz="9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8" name="Google Shape;278;p88"/>
          <p:cNvSpPr>
            <a:spLocks noGrp="1"/>
          </p:cNvSpPr>
          <p:nvPr>
            <p:ph type="pic" idx="9"/>
          </p:nvPr>
        </p:nvSpPr>
        <p:spPr>
          <a:xfrm>
            <a:off x="4657152" y="1288256"/>
            <a:ext cx="1942800" cy="2676300"/>
          </a:xfrm>
          <a:prstGeom prst="rect">
            <a:avLst/>
          </a:prstGeom>
          <a:solidFill>
            <a:schemeClr val="lt1"/>
          </a:solidFill>
          <a:ln>
            <a:noFill/>
          </a:ln>
        </p:spPr>
      </p:sp>
      <p:sp>
        <p:nvSpPr>
          <p:cNvPr id="279" name="Google Shape;279;p88"/>
          <p:cNvSpPr txBox="1">
            <a:spLocks noGrp="1"/>
          </p:cNvSpPr>
          <p:nvPr>
            <p:ph type="body" idx="13"/>
          </p:nvPr>
        </p:nvSpPr>
        <p:spPr>
          <a:xfrm>
            <a:off x="4657150" y="3438360"/>
            <a:ext cx="1942800" cy="5262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0" name="Google Shape;280;p88"/>
          <p:cNvSpPr txBox="1">
            <a:spLocks noGrp="1"/>
          </p:cNvSpPr>
          <p:nvPr>
            <p:ph type="body" idx="14"/>
          </p:nvPr>
        </p:nvSpPr>
        <p:spPr>
          <a:xfrm>
            <a:off x="4657150" y="3438360"/>
            <a:ext cx="1942800" cy="250200"/>
          </a:xfrm>
          <a:prstGeom prst="rect">
            <a:avLst/>
          </a:prstGeom>
          <a:noFill/>
          <a:ln>
            <a:noFill/>
          </a:ln>
        </p:spPr>
        <p:txBody>
          <a:bodyPr spcFirstLastPara="1" wrap="square" lIns="81000" tIns="40500" rIns="81000" bIns="0" anchor="t" anchorCtr="0">
            <a:noAutofit/>
          </a:bodyPr>
          <a:lstStyle>
            <a:lvl1pPr marL="457200" lvl="0" indent="-228600" algn="l">
              <a:lnSpc>
                <a:spcPct val="100000"/>
              </a:lnSpc>
              <a:spcBef>
                <a:spcPts val="500"/>
              </a:spcBef>
              <a:spcAft>
                <a:spcPts val="0"/>
              </a:spcAft>
              <a:buSzPts val="1100"/>
              <a:buNone/>
              <a:defRPr sz="11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1" name="Google Shape;281;p88"/>
          <p:cNvSpPr txBox="1">
            <a:spLocks noGrp="1"/>
          </p:cNvSpPr>
          <p:nvPr>
            <p:ph type="body" idx="15"/>
          </p:nvPr>
        </p:nvSpPr>
        <p:spPr>
          <a:xfrm>
            <a:off x="4657150" y="3716113"/>
            <a:ext cx="1942800" cy="167100"/>
          </a:xfrm>
          <a:prstGeom prst="rect">
            <a:avLst/>
          </a:prstGeom>
          <a:noFill/>
          <a:ln>
            <a:noFill/>
          </a:ln>
        </p:spPr>
        <p:txBody>
          <a:bodyPr spcFirstLastPara="1" wrap="square" lIns="81000" tIns="0" rIns="81000" bIns="27000" anchor="t" anchorCtr="0">
            <a:noAutofit/>
          </a:bodyPr>
          <a:lstStyle>
            <a:lvl1pPr marL="457200" lvl="0" indent="-228600" algn="l">
              <a:lnSpc>
                <a:spcPct val="100000"/>
              </a:lnSpc>
              <a:spcBef>
                <a:spcPts val="500"/>
              </a:spcBef>
              <a:spcAft>
                <a:spcPts val="0"/>
              </a:spcAft>
              <a:buSzPts val="900"/>
              <a:buNone/>
              <a:defRPr sz="9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2" name="Google Shape;282;p88"/>
          <p:cNvSpPr>
            <a:spLocks noGrp="1"/>
          </p:cNvSpPr>
          <p:nvPr>
            <p:ph type="pic" idx="16"/>
          </p:nvPr>
        </p:nvSpPr>
        <p:spPr>
          <a:xfrm>
            <a:off x="6785702" y="1288256"/>
            <a:ext cx="1942800" cy="2676300"/>
          </a:xfrm>
          <a:prstGeom prst="rect">
            <a:avLst/>
          </a:prstGeom>
          <a:solidFill>
            <a:schemeClr val="lt1"/>
          </a:solidFill>
          <a:ln>
            <a:noFill/>
          </a:ln>
        </p:spPr>
      </p:sp>
      <p:sp>
        <p:nvSpPr>
          <p:cNvPr id="283" name="Google Shape;283;p88"/>
          <p:cNvSpPr txBox="1">
            <a:spLocks noGrp="1"/>
          </p:cNvSpPr>
          <p:nvPr>
            <p:ph type="body" idx="17"/>
          </p:nvPr>
        </p:nvSpPr>
        <p:spPr>
          <a:xfrm>
            <a:off x="6785702" y="3438360"/>
            <a:ext cx="1942800" cy="5262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4" name="Google Shape;284;p88"/>
          <p:cNvSpPr txBox="1">
            <a:spLocks noGrp="1"/>
          </p:cNvSpPr>
          <p:nvPr>
            <p:ph type="body" idx="18"/>
          </p:nvPr>
        </p:nvSpPr>
        <p:spPr>
          <a:xfrm>
            <a:off x="6785702" y="3438360"/>
            <a:ext cx="1942800" cy="250200"/>
          </a:xfrm>
          <a:prstGeom prst="rect">
            <a:avLst/>
          </a:prstGeom>
          <a:noFill/>
          <a:ln>
            <a:noFill/>
          </a:ln>
        </p:spPr>
        <p:txBody>
          <a:bodyPr spcFirstLastPara="1" wrap="square" lIns="81000" tIns="40500" rIns="81000" bIns="0" anchor="t" anchorCtr="0">
            <a:noAutofit/>
          </a:bodyPr>
          <a:lstStyle>
            <a:lvl1pPr marL="457200" lvl="0" indent="-228600" algn="l">
              <a:lnSpc>
                <a:spcPct val="100000"/>
              </a:lnSpc>
              <a:spcBef>
                <a:spcPts val="500"/>
              </a:spcBef>
              <a:spcAft>
                <a:spcPts val="0"/>
              </a:spcAft>
              <a:buSzPts val="1100"/>
              <a:buNone/>
              <a:defRPr sz="11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5" name="Google Shape;285;p88"/>
          <p:cNvSpPr txBox="1">
            <a:spLocks noGrp="1"/>
          </p:cNvSpPr>
          <p:nvPr>
            <p:ph type="body" idx="19"/>
          </p:nvPr>
        </p:nvSpPr>
        <p:spPr>
          <a:xfrm>
            <a:off x="6785702" y="3716113"/>
            <a:ext cx="1942800" cy="167100"/>
          </a:xfrm>
          <a:prstGeom prst="rect">
            <a:avLst/>
          </a:prstGeom>
          <a:noFill/>
          <a:ln>
            <a:noFill/>
          </a:ln>
        </p:spPr>
        <p:txBody>
          <a:bodyPr spcFirstLastPara="1" wrap="square" lIns="81000" tIns="0" rIns="81000" bIns="27000" anchor="t" anchorCtr="0">
            <a:noAutofit/>
          </a:bodyPr>
          <a:lstStyle>
            <a:lvl1pPr marL="457200" lvl="0" indent="-228600" algn="l">
              <a:lnSpc>
                <a:spcPct val="100000"/>
              </a:lnSpc>
              <a:spcBef>
                <a:spcPts val="500"/>
              </a:spcBef>
              <a:spcAft>
                <a:spcPts val="0"/>
              </a:spcAft>
              <a:buSzPts val="900"/>
              <a:buNone/>
              <a:defRPr sz="9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6" name="Google Shape;286;p88"/>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7" name="Google Shape;287;p88"/>
          <p:cNvSpPr txBox="1">
            <a:spLocks noGrp="1"/>
          </p:cNvSpPr>
          <p:nvPr>
            <p:ph type="ftr" idx="11"/>
          </p:nvPr>
        </p:nvSpPr>
        <p:spPr>
          <a:xfrm>
            <a:off x="1780673" y="4819240"/>
            <a:ext cx="48600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8" name="Google Shape;288;p88"/>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tel med 12 ansatte LYS">
  <p:cSld name="Tittel med 12 ansatte LYS">
    <p:spTree>
      <p:nvGrpSpPr>
        <p:cNvPr id="1" name="Shape 289"/>
        <p:cNvGrpSpPr/>
        <p:nvPr/>
      </p:nvGrpSpPr>
      <p:grpSpPr>
        <a:xfrm>
          <a:off x="0" y="0"/>
          <a:ext cx="0" cy="0"/>
          <a:chOff x="0" y="0"/>
          <a:chExt cx="0" cy="0"/>
        </a:xfrm>
      </p:grpSpPr>
      <p:sp>
        <p:nvSpPr>
          <p:cNvPr id="290" name="Google Shape;290;p89"/>
          <p:cNvSpPr>
            <a:spLocks noGrp="1"/>
          </p:cNvSpPr>
          <p:nvPr>
            <p:ph type="pic" idx="2"/>
          </p:nvPr>
        </p:nvSpPr>
        <p:spPr>
          <a:xfrm>
            <a:off x="400050" y="1288256"/>
            <a:ext cx="1230000" cy="1484100"/>
          </a:xfrm>
          <a:prstGeom prst="rect">
            <a:avLst/>
          </a:prstGeom>
          <a:solidFill>
            <a:schemeClr val="lt1"/>
          </a:solidFill>
          <a:ln>
            <a:noFill/>
          </a:ln>
        </p:spPr>
      </p:sp>
      <p:sp>
        <p:nvSpPr>
          <p:cNvPr id="291" name="Google Shape;291;p89"/>
          <p:cNvSpPr txBox="1">
            <a:spLocks noGrp="1"/>
          </p:cNvSpPr>
          <p:nvPr>
            <p:ph type="title"/>
          </p:nvPr>
        </p:nvSpPr>
        <p:spPr>
          <a:xfrm>
            <a:off x="386953" y="330994"/>
            <a:ext cx="83415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2" name="Google Shape;292;p89"/>
          <p:cNvSpPr txBox="1">
            <a:spLocks noGrp="1"/>
          </p:cNvSpPr>
          <p:nvPr>
            <p:ph type="body" idx="1"/>
          </p:nvPr>
        </p:nvSpPr>
        <p:spPr>
          <a:xfrm>
            <a:off x="400050" y="246425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3" name="Google Shape;293;p89"/>
          <p:cNvSpPr txBox="1">
            <a:spLocks noGrp="1"/>
          </p:cNvSpPr>
          <p:nvPr>
            <p:ph type="body" idx="3"/>
          </p:nvPr>
        </p:nvSpPr>
        <p:spPr>
          <a:xfrm>
            <a:off x="400050" y="246425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4" name="Google Shape;294;p89"/>
          <p:cNvSpPr txBox="1">
            <a:spLocks noGrp="1"/>
          </p:cNvSpPr>
          <p:nvPr>
            <p:ph type="body" idx="4"/>
          </p:nvPr>
        </p:nvSpPr>
        <p:spPr>
          <a:xfrm>
            <a:off x="400050" y="2644404"/>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5" name="Google Shape;295;p89"/>
          <p:cNvSpPr>
            <a:spLocks noGrp="1"/>
          </p:cNvSpPr>
          <p:nvPr>
            <p:ph type="pic" idx="5"/>
          </p:nvPr>
        </p:nvSpPr>
        <p:spPr>
          <a:xfrm>
            <a:off x="1819751" y="1288256"/>
            <a:ext cx="1230000" cy="1484100"/>
          </a:xfrm>
          <a:prstGeom prst="rect">
            <a:avLst/>
          </a:prstGeom>
          <a:solidFill>
            <a:schemeClr val="lt1"/>
          </a:solidFill>
          <a:ln>
            <a:noFill/>
          </a:ln>
        </p:spPr>
      </p:sp>
      <p:sp>
        <p:nvSpPr>
          <p:cNvPr id="296" name="Google Shape;296;p89"/>
          <p:cNvSpPr txBox="1">
            <a:spLocks noGrp="1"/>
          </p:cNvSpPr>
          <p:nvPr>
            <p:ph type="body" idx="6"/>
          </p:nvPr>
        </p:nvSpPr>
        <p:spPr>
          <a:xfrm>
            <a:off x="1819750" y="246425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7" name="Google Shape;297;p89"/>
          <p:cNvSpPr txBox="1">
            <a:spLocks noGrp="1"/>
          </p:cNvSpPr>
          <p:nvPr>
            <p:ph type="body" idx="7"/>
          </p:nvPr>
        </p:nvSpPr>
        <p:spPr>
          <a:xfrm>
            <a:off x="1819750" y="246425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8" name="Google Shape;298;p89"/>
          <p:cNvSpPr txBox="1">
            <a:spLocks noGrp="1"/>
          </p:cNvSpPr>
          <p:nvPr>
            <p:ph type="body" idx="8"/>
          </p:nvPr>
        </p:nvSpPr>
        <p:spPr>
          <a:xfrm>
            <a:off x="1819750" y="2644403"/>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9" name="Google Shape;299;p89"/>
          <p:cNvSpPr>
            <a:spLocks noGrp="1"/>
          </p:cNvSpPr>
          <p:nvPr>
            <p:ph type="pic" idx="9"/>
          </p:nvPr>
        </p:nvSpPr>
        <p:spPr>
          <a:xfrm>
            <a:off x="3239452" y="1288256"/>
            <a:ext cx="1230000" cy="1484100"/>
          </a:xfrm>
          <a:prstGeom prst="rect">
            <a:avLst/>
          </a:prstGeom>
          <a:solidFill>
            <a:schemeClr val="lt1"/>
          </a:solidFill>
          <a:ln>
            <a:noFill/>
          </a:ln>
        </p:spPr>
      </p:sp>
      <p:sp>
        <p:nvSpPr>
          <p:cNvPr id="300" name="Google Shape;300;p89"/>
          <p:cNvSpPr txBox="1">
            <a:spLocks noGrp="1"/>
          </p:cNvSpPr>
          <p:nvPr>
            <p:ph type="body" idx="13"/>
          </p:nvPr>
        </p:nvSpPr>
        <p:spPr>
          <a:xfrm>
            <a:off x="3239450" y="246425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1" name="Google Shape;301;p89"/>
          <p:cNvSpPr txBox="1">
            <a:spLocks noGrp="1"/>
          </p:cNvSpPr>
          <p:nvPr>
            <p:ph type="body" idx="14"/>
          </p:nvPr>
        </p:nvSpPr>
        <p:spPr>
          <a:xfrm>
            <a:off x="3239450" y="246425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2" name="Google Shape;302;p89"/>
          <p:cNvSpPr txBox="1">
            <a:spLocks noGrp="1"/>
          </p:cNvSpPr>
          <p:nvPr>
            <p:ph type="body" idx="15"/>
          </p:nvPr>
        </p:nvSpPr>
        <p:spPr>
          <a:xfrm>
            <a:off x="3239450" y="2644403"/>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3" name="Google Shape;303;p89"/>
          <p:cNvSpPr>
            <a:spLocks noGrp="1"/>
          </p:cNvSpPr>
          <p:nvPr>
            <p:ph type="pic" idx="16"/>
          </p:nvPr>
        </p:nvSpPr>
        <p:spPr>
          <a:xfrm>
            <a:off x="4659154" y="1288256"/>
            <a:ext cx="1230000" cy="1484100"/>
          </a:xfrm>
          <a:prstGeom prst="rect">
            <a:avLst/>
          </a:prstGeom>
          <a:solidFill>
            <a:schemeClr val="lt1"/>
          </a:solidFill>
          <a:ln>
            <a:noFill/>
          </a:ln>
        </p:spPr>
      </p:sp>
      <p:sp>
        <p:nvSpPr>
          <p:cNvPr id="304" name="Google Shape;304;p89"/>
          <p:cNvSpPr txBox="1">
            <a:spLocks noGrp="1"/>
          </p:cNvSpPr>
          <p:nvPr>
            <p:ph type="body" idx="17"/>
          </p:nvPr>
        </p:nvSpPr>
        <p:spPr>
          <a:xfrm>
            <a:off x="4659149" y="246425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5" name="Google Shape;305;p89"/>
          <p:cNvSpPr txBox="1">
            <a:spLocks noGrp="1"/>
          </p:cNvSpPr>
          <p:nvPr>
            <p:ph type="body" idx="18"/>
          </p:nvPr>
        </p:nvSpPr>
        <p:spPr>
          <a:xfrm>
            <a:off x="4659149" y="246425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6" name="Google Shape;306;p89"/>
          <p:cNvSpPr txBox="1">
            <a:spLocks noGrp="1"/>
          </p:cNvSpPr>
          <p:nvPr>
            <p:ph type="body" idx="19"/>
          </p:nvPr>
        </p:nvSpPr>
        <p:spPr>
          <a:xfrm>
            <a:off x="4659149" y="2644403"/>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7" name="Google Shape;307;p89"/>
          <p:cNvSpPr>
            <a:spLocks noGrp="1"/>
          </p:cNvSpPr>
          <p:nvPr>
            <p:ph type="pic" idx="20"/>
          </p:nvPr>
        </p:nvSpPr>
        <p:spPr>
          <a:xfrm>
            <a:off x="6078855" y="1288256"/>
            <a:ext cx="1230000" cy="1484100"/>
          </a:xfrm>
          <a:prstGeom prst="rect">
            <a:avLst/>
          </a:prstGeom>
          <a:solidFill>
            <a:schemeClr val="lt1"/>
          </a:solidFill>
          <a:ln>
            <a:noFill/>
          </a:ln>
        </p:spPr>
      </p:sp>
      <p:sp>
        <p:nvSpPr>
          <p:cNvPr id="308" name="Google Shape;308;p89"/>
          <p:cNvSpPr txBox="1">
            <a:spLocks noGrp="1"/>
          </p:cNvSpPr>
          <p:nvPr>
            <p:ph type="body" idx="21"/>
          </p:nvPr>
        </p:nvSpPr>
        <p:spPr>
          <a:xfrm>
            <a:off x="6078846" y="246425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9" name="Google Shape;309;p89"/>
          <p:cNvSpPr txBox="1">
            <a:spLocks noGrp="1"/>
          </p:cNvSpPr>
          <p:nvPr>
            <p:ph type="body" idx="22"/>
          </p:nvPr>
        </p:nvSpPr>
        <p:spPr>
          <a:xfrm>
            <a:off x="6078846" y="246425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0" name="Google Shape;310;p89"/>
          <p:cNvSpPr txBox="1">
            <a:spLocks noGrp="1"/>
          </p:cNvSpPr>
          <p:nvPr>
            <p:ph type="body" idx="23"/>
          </p:nvPr>
        </p:nvSpPr>
        <p:spPr>
          <a:xfrm>
            <a:off x="6078846" y="2644403"/>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1" name="Google Shape;311;p89"/>
          <p:cNvSpPr>
            <a:spLocks noGrp="1"/>
          </p:cNvSpPr>
          <p:nvPr>
            <p:ph type="pic" idx="24"/>
          </p:nvPr>
        </p:nvSpPr>
        <p:spPr>
          <a:xfrm>
            <a:off x="7498557" y="1288256"/>
            <a:ext cx="1230000" cy="1484100"/>
          </a:xfrm>
          <a:prstGeom prst="rect">
            <a:avLst/>
          </a:prstGeom>
          <a:solidFill>
            <a:schemeClr val="lt1"/>
          </a:solidFill>
          <a:ln>
            <a:noFill/>
          </a:ln>
        </p:spPr>
      </p:sp>
      <p:sp>
        <p:nvSpPr>
          <p:cNvPr id="312" name="Google Shape;312;p89"/>
          <p:cNvSpPr txBox="1">
            <a:spLocks noGrp="1"/>
          </p:cNvSpPr>
          <p:nvPr>
            <p:ph type="body" idx="25"/>
          </p:nvPr>
        </p:nvSpPr>
        <p:spPr>
          <a:xfrm>
            <a:off x="7498557" y="246425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3" name="Google Shape;313;p89"/>
          <p:cNvSpPr txBox="1">
            <a:spLocks noGrp="1"/>
          </p:cNvSpPr>
          <p:nvPr>
            <p:ph type="body" idx="26"/>
          </p:nvPr>
        </p:nvSpPr>
        <p:spPr>
          <a:xfrm>
            <a:off x="7498557" y="246425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4" name="Google Shape;314;p89"/>
          <p:cNvSpPr txBox="1">
            <a:spLocks noGrp="1"/>
          </p:cNvSpPr>
          <p:nvPr>
            <p:ph type="body" idx="27"/>
          </p:nvPr>
        </p:nvSpPr>
        <p:spPr>
          <a:xfrm>
            <a:off x="7498557" y="2644403"/>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5" name="Google Shape;315;p89"/>
          <p:cNvSpPr>
            <a:spLocks noGrp="1"/>
          </p:cNvSpPr>
          <p:nvPr>
            <p:ph type="pic" idx="28"/>
          </p:nvPr>
        </p:nvSpPr>
        <p:spPr>
          <a:xfrm>
            <a:off x="400050" y="2978336"/>
            <a:ext cx="1230000" cy="1484100"/>
          </a:xfrm>
          <a:prstGeom prst="rect">
            <a:avLst/>
          </a:prstGeom>
          <a:solidFill>
            <a:schemeClr val="lt1"/>
          </a:solidFill>
          <a:ln>
            <a:noFill/>
          </a:ln>
        </p:spPr>
      </p:sp>
      <p:sp>
        <p:nvSpPr>
          <p:cNvPr id="316" name="Google Shape;316;p89"/>
          <p:cNvSpPr txBox="1">
            <a:spLocks noGrp="1"/>
          </p:cNvSpPr>
          <p:nvPr>
            <p:ph type="body" idx="29"/>
          </p:nvPr>
        </p:nvSpPr>
        <p:spPr>
          <a:xfrm>
            <a:off x="400050" y="415433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7" name="Google Shape;317;p89"/>
          <p:cNvSpPr txBox="1">
            <a:spLocks noGrp="1"/>
          </p:cNvSpPr>
          <p:nvPr>
            <p:ph type="body" idx="30"/>
          </p:nvPr>
        </p:nvSpPr>
        <p:spPr>
          <a:xfrm>
            <a:off x="400050" y="415433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8" name="Google Shape;318;p89"/>
          <p:cNvSpPr txBox="1">
            <a:spLocks noGrp="1"/>
          </p:cNvSpPr>
          <p:nvPr>
            <p:ph type="body" idx="31"/>
          </p:nvPr>
        </p:nvSpPr>
        <p:spPr>
          <a:xfrm>
            <a:off x="400050" y="4334483"/>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9" name="Google Shape;319;p89"/>
          <p:cNvSpPr>
            <a:spLocks noGrp="1"/>
          </p:cNvSpPr>
          <p:nvPr>
            <p:ph type="pic" idx="32"/>
          </p:nvPr>
        </p:nvSpPr>
        <p:spPr>
          <a:xfrm>
            <a:off x="1819751" y="2978336"/>
            <a:ext cx="1230000" cy="1484100"/>
          </a:xfrm>
          <a:prstGeom prst="rect">
            <a:avLst/>
          </a:prstGeom>
          <a:solidFill>
            <a:schemeClr val="lt1"/>
          </a:solidFill>
          <a:ln>
            <a:noFill/>
          </a:ln>
        </p:spPr>
      </p:sp>
      <p:sp>
        <p:nvSpPr>
          <p:cNvPr id="320" name="Google Shape;320;p89"/>
          <p:cNvSpPr txBox="1">
            <a:spLocks noGrp="1"/>
          </p:cNvSpPr>
          <p:nvPr>
            <p:ph type="body" idx="33"/>
          </p:nvPr>
        </p:nvSpPr>
        <p:spPr>
          <a:xfrm>
            <a:off x="1819750" y="415433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1" name="Google Shape;321;p89"/>
          <p:cNvSpPr txBox="1">
            <a:spLocks noGrp="1"/>
          </p:cNvSpPr>
          <p:nvPr>
            <p:ph type="body" idx="34"/>
          </p:nvPr>
        </p:nvSpPr>
        <p:spPr>
          <a:xfrm>
            <a:off x="1819750" y="415433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2" name="Google Shape;322;p89"/>
          <p:cNvSpPr txBox="1">
            <a:spLocks noGrp="1"/>
          </p:cNvSpPr>
          <p:nvPr>
            <p:ph type="body" idx="35"/>
          </p:nvPr>
        </p:nvSpPr>
        <p:spPr>
          <a:xfrm>
            <a:off x="1819750" y="4334483"/>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3" name="Google Shape;323;p89"/>
          <p:cNvSpPr>
            <a:spLocks noGrp="1"/>
          </p:cNvSpPr>
          <p:nvPr>
            <p:ph type="pic" idx="36"/>
          </p:nvPr>
        </p:nvSpPr>
        <p:spPr>
          <a:xfrm>
            <a:off x="3239452" y="2978336"/>
            <a:ext cx="1230000" cy="1484100"/>
          </a:xfrm>
          <a:prstGeom prst="rect">
            <a:avLst/>
          </a:prstGeom>
          <a:solidFill>
            <a:schemeClr val="lt1"/>
          </a:solidFill>
          <a:ln>
            <a:noFill/>
          </a:ln>
        </p:spPr>
      </p:sp>
      <p:sp>
        <p:nvSpPr>
          <p:cNvPr id="324" name="Google Shape;324;p89"/>
          <p:cNvSpPr txBox="1">
            <a:spLocks noGrp="1"/>
          </p:cNvSpPr>
          <p:nvPr>
            <p:ph type="body" idx="37"/>
          </p:nvPr>
        </p:nvSpPr>
        <p:spPr>
          <a:xfrm>
            <a:off x="3239450" y="415433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5" name="Google Shape;325;p89"/>
          <p:cNvSpPr txBox="1">
            <a:spLocks noGrp="1"/>
          </p:cNvSpPr>
          <p:nvPr>
            <p:ph type="body" idx="38"/>
          </p:nvPr>
        </p:nvSpPr>
        <p:spPr>
          <a:xfrm>
            <a:off x="3239450" y="415433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6" name="Google Shape;326;p89"/>
          <p:cNvSpPr txBox="1">
            <a:spLocks noGrp="1"/>
          </p:cNvSpPr>
          <p:nvPr>
            <p:ph type="body" idx="39"/>
          </p:nvPr>
        </p:nvSpPr>
        <p:spPr>
          <a:xfrm>
            <a:off x="3239450" y="4334483"/>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7" name="Google Shape;327;p89"/>
          <p:cNvSpPr>
            <a:spLocks noGrp="1"/>
          </p:cNvSpPr>
          <p:nvPr>
            <p:ph type="pic" idx="40"/>
          </p:nvPr>
        </p:nvSpPr>
        <p:spPr>
          <a:xfrm>
            <a:off x="4659154" y="2978336"/>
            <a:ext cx="1230000" cy="1484100"/>
          </a:xfrm>
          <a:prstGeom prst="rect">
            <a:avLst/>
          </a:prstGeom>
          <a:solidFill>
            <a:schemeClr val="lt1"/>
          </a:solidFill>
          <a:ln>
            <a:noFill/>
          </a:ln>
        </p:spPr>
      </p:sp>
      <p:sp>
        <p:nvSpPr>
          <p:cNvPr id="328" name="Google Shape;328;p89"/>
          <p:cNvSpPr txBox="1">
            <a:spLocks noGrp="1"/>
          </p:cNvSpPr>
          <p:nvPr>
            <p:ph type="body" idx="41"/>
          </p:nvPr>
        </p:nvSpPr>
        <p:spPr>
          <a:xfrm>
            <a:off x="4659149" y="415433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9" name="Google Shape;329;p89"/>
          <p:cNvSpPr txBox="1">
            <a:spLocks noGrp="1"/>
          </p:cNvSpPr>
          <p:nvPr>
            <p:ph type="body" idx="42"/>
          </p:nvPr>
        </p:nvSpPr>
        <p:spPr>
          <a:xfrm>
            <a:off x="4659149" y="415433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0" name="Google Shape;330;p89"/>
          <p:cNvSpPr txBox="1">
            <a:spLocks noGrp="1"/>
          </p:cNvSpPr>
          <p:nvPr>
            <p:ph type="body" idx="43"/>
          </p:nvPr>
        </p:nvSpPr>
        <p:spPr>
          <a:xfrm>
            <a:off x="4659149" y="4334483"/>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1" name="Google Shape;331;p89"/>
          <p:cNvSpPr>
            <a:spLocks noGrp="1"/>
          </p:cNvSpPr>
          <p:nvPr>
            <p:ph type="pic" idx="44"/>
          </p:nvPr>
        </p:nvSpPr>
        <p:spPr>
          <a:xfrm>
            <a:off x="6078855" y="2978336"/>
            <a:ext cx="1230000" cy="1484100"/>
          </a:xfrm>
          <a:prstGeom prst="rect">
            <a:avLst/>
          </a:prstGeom>
          <a:solidFill>
            <a:schemeClr val="lt1"/>
          </a:solidFill>
          <a:ln>
            <a:noFill/>
          </a:ln>
        </p:spPr>
      </p:sp>
      <p:sp>
        <p:nvSpPr>
          <p:cNvPr id="332" name="Google Shape;332;p89"/>
          <p:cNvSpPr txBox="1">
            <a:spLocks noGrp="1"/>
          </p:cNvSpPr>
          <p:nvPr>
            <p:ph type="body" idx="45"/>
          </p:nvPr>
        </p:nvSpPr>
        <p:spPr>
          <a:xfrm>
            <a:off x="6078846" y="415433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3" name="Google Shape;333;p89"/>
          <p:cNvSpPr txBox="1">
            <a:spLocks noGrp="1"/>
          </p:cNvSpPr>
          <p:nvPr>
            <p:ph type="body" idx="46"/>
          </p:nvPr>
        </p:nvSpPr>
        <p:spPr>
          <a:xfrm>
            <a:off x="6078846" y="415433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4" name="Google Shape;334;p89"/>
          <p:cNvSpPr txBox="1">
            <a:spLocks noGrp="1"/>
          </p:cNvSpPr>
          <p:nvPr>
            <p:ph type="body" idx="47"/>
          </p:nvPr>
        </p:nvSpPr>
        <p:spPr>
          <a:xfrm>
            <a:off x="6078846" y="4334483"/>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5" name="Google Shape;335;p89"/>
          <p:cNvSpPr>
            <a:spLocks noGrp="1"/>
          </p:cNvSpPr>
          <p:nvPr>
            <p:ph type="pic" idx="48"/>
          </p:nvPr>
        </p:nvSpPr>
        <p:spPr>
          <a:xfrm>
            <a:off x="7498557" y="2978336"/>
            <a:ext cx="1230000" cy="1484100"/>
          </a:xfrm>
          <a:prstGeom prst="rect">
            <a:avLst/>
          </a:prstGeom>
          <a:solidFill>
            <a:schemeClr val="lt1"/>
          </a:solidFill>
          <a:ln>
            <a:noFill/>
          </a:ln>
        </p:spPr>
      </p:sp>
      <p:sp>
        <p:nvSpPr>
          <p:cNvPr id="336" name="Google Shape;336;p89"/>
          <p:cNvSpPr txBox="1">
            <a:spLocks noGrp="1"/>
          </p:cNvSpPr>
          <p:nvPr>
            <p:ph type="body" idx="49"/>
          </p:nvPr>
        </p:nvSpPr>
        <p:spPr>
          <a:xfrm>
            <a:off x="7498557" y="4154336"/>
            <a:ext cx="1230000" cy="308100"/>
          </a:xfrm>
          <a:prstGeom prst="rect">
            <a:avLst/>
          </a:prstGeom>
          <a:solidFill>
            <a:schemeClr val="accent1">
              <a:alpha val="74509"/>
            </a:schemeClr>
          </a:solid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7" name="Google Shape;337;p89"/>
          <p:cNvSpPr txBox="1">
            <a:spLocks noGrp="1"/>
          </p:cNvSpPr>
          <p:nvPr>
            <p:ph type="body" idx="50"/>
          </p:nvPr>
        </p:nvSpPr>
        <p:spPr>
          <a:xfrm>
            <a:off x="7498557" y="4154336"/>
            <a:ext cx="1230000" cy="128100"/>
          </a:xfrm>
          <a:prstGeom prst="rect">
            <a:avLst/>
          </a:prstGeom>
          <a:noFill/>
          <a:ln>
            <a:noFill/>
          </a:ln>
        </p:spPr>
        <p:txBody>
          <a:bodyPr spcFirstLastPara="1" wrap="square" lIns="54000" tIns="27000" rIns="54000" bIns="0" anchor="t" anchorCtr="0">
            <a:noAutofit/>
          </a:bodyPr>
          <a:lstStyle>
            <a:lvl1pPr marL="457200" lvl="0" indent="-228600" algn="l">
              <a:lnSpc>
                <a:spcPct val="100000"/>
              </a:lnSpc>
              <a:spcBef>
                <a:spcPts val="500"/>
              </a:spcBef>
              <a:spcAft>
                <a:spcPts val="0"/>
              </a:spcAft>
              <a:buSzPts val="800"/>
              <a:buNone/>
              <a:defRPr sz="800" b="1">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8" name="Google Shape;338;p89"/>
          <p:cNvSpPr txBox="1">
            <a:spLocks noGrp="1"/>
          </p:cNvSpPr>
          <p:nvPr>
            <p:ph type="body" idx="51"/>
          </p:nvPr>
        </p:nvSpPr>
        <p:spPr>
          <a:xfrm>
            <a:off x="7498557" y="4334483"/>
            <a:ext cx="1230000" cy="128100"/>
          </a:xfrm>
          <a:prstGeom prst="rect">
            <a:avLst/>
          </a:prstGeom>
          <a:noFill/>
          <a:ln>
            <a:noFill/>
          </a:ln>
        </p:spPr>
        <p:txBody>
          <a:bodyPr spcFirstLastPara="1" wrap="square" lIns="54000" tIns="0" rIns="54000" bIns="27000" anchor="t" anchorCtr="0">
            <a:noAutofit/>
          </a:bodyPr>
          <a:lstStyle>
            <a:lvl1pPr marL="457200" lvl="0" indent="-228600" algn="l">
              <a:lnSpc>
                <a:spcPct val="100000"/>
              </a:lnSpc>
              <a:spcBef>
                <a:spcPts val="500"/>
              </a:spcBef>
              <a:spcAft>
                <a:spcPts val="0"/>
              </a:spcAft>
              <a:buSzPts val="800"/>
              <a:buNone/>
              <a:defRPr sz="800" b="0">
                <a:solidFill>
                  <a:schemeClr val="lt1"/>
                </a:solidFill>
              </a:defRPr>
            </a:lvl1pPr>
            <a:lvl2pPr marL="914400" lvl="1" indent="-228600" algn="l">
              <a:lnSpc>
                <a:spcPct val="100000"/>
              </a:lnSpc>
              <a:spcBef>
                <a:spcPts val="300"/>
              </a:spcBef>
              <a:spcAft>
                <a:spcPts val="0"/>
              </a:spcAft>
              <a:buSzPts val="1100"/>
              <a:buNone/>
              <a:defRPr sz="800"/>
            </a:lvl2pPr>
            <a:lvl3pPr marL="1371600" lvl="2" indent="-228600" algn="l">
              <a:lnSpc>
                <a:spcPct val="100000"/>
              </a:lnSpc>
              <a:spcBef>
                <a:spcPts val="300"/>
              </a:spcBef>
              <a:spcAft>
                <a:spcPts val="0"/>
              </a:spcAft>
              <a:buSzPts val="800"/>
              <a:buNone/>
              <a:defRPr sz="800"/>
            </a:lvl3pPr>
            <a:lvl4pPr marL="1828800" lvl="3" indent="-228600" algn="l">
              <a:lnSpc>
                <a:spcPct val="100000"/>
              </a:lnSpc>
              <a:spcBef>
                <a:spcPts val="300"/>
              </a:spcBef>
              <a:spcAft>
                <a:spcPts val="0"/>
              </a:spcAft>
              <a:buSzPts val="900"/>
              <a:buNone/>
              <a:defRPr sz="700"/>
            </a:lvl4pPr>
            <a:lvl5pPr marL="2286000" lvl="4" indent="-228600" algn="l">
              <a:lnSpc>
                <a:spcPct val="100000"/>
              </a:lnSpc>
              <a:spcBef>
                <a:spcPts val="300"/>
              </a:spcBef>
              <a:spcAft>
                <a:spcPts val="0"/>
              </a:spcAft>
              <a:buSzPts val="600"/>
              <a:buNone/>
              <a:defRPr sz="6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9" name="Google Shape;339;p89"/>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0" name="Google Shape;340;p89"/>
          <p:cNvSpPr txBox="1">
            <a:spLocks noGrp="1"/>
          </p:cNvSpPr>
          <p:nvPr>
            <p:ph type="ftr" idx="11"/>
          </p:nvPr>
        </p:nvSpPr>
        <p:spPr>
          <a:xfrm>
            <a:off x="1780673" y="4819240"/>
            <a:ext cx="48600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1" name="Google Shape;341;p89"/>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killeark 1">
  <p:cSld name="Skilleark 1">
    <p:spTree>
      <p:nvGrpSpPr>
        <p:cNvPr id="1" name="Shape 36"/>
        <p:cNvGrpSpPr/>
        <p:nvPr/>
      </p:nvGrpSpPr>
      <p:grpSpPr>
        <a:xfrm>
          <a:off x="0" y="0"/>
          <a:ext cx="0" cy="0"/>
          <a:chOff x="0" y="0"/>
          <a:chExt cx="0" cy="0"/>
        </a:xfrm>
      </p:grpSpPr>
      <p:sp>
        <p:nvSpPr>
          <p:cNvPr id="37" name="Google Shape;37;p44"/>
          <p:cNvSpPr/>
          <p:nvPr/>
        </p:nvSpPr>
        <p:spPr>
          <a:xfrm>
            <a:off x="0"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 name="Google Shape;38;p44"/>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6"/>
              </a:buClr>
              <a:buSzPts val="3300"/>
              <a:buFont typeface="Arial"/>
              <a:buNone/>
              <a:defRPr sz="3300" b="1" cap="none">
                <a:solidFill>
                  <a:schemeClr val="accent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9" name="Google Shape;39;p44"/>
          <p:cNvPicPr preferRelativeResize="0"/>
          <p:nvPr/>
        </p:nvPicPr>
        <p:blipFill rotWithShape="1">
          <a:blip r:embed="rId2">
            <a:alphaModFix/>
          </a:blip>
          <a:srcRect/>
          <a:stretch/>
        </p:blipFill>
        <p:spPr>
          <a:xfrm>
            <a:off x="5458622" y="563165"/>
            <a:ext cx="3269850" cy="45803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itatside / Uthevet setning LYS">
  <p:cSld name="Sitatside / Uthevet setning LYS">
    <p:spTree>
      <p:nvGrpSpPr>
        <p:cNvPr id="1" name="Shape 342"/>
        <p:cNvGrpSpPr/>
        <p:nvPr/>
      </p:nvGrpSpPr>
      <p:grpSpPr>
        <a:xfrm>
          <a:off x="0" y="0"/>
          <a:ext cx="0" cy="0"/>
          <a:chOff x="0" y="0"/>
          <a:chExt cx="0" cy="0"/>
        </a:xfrm>
      </p:grpSpPr>
      <p:sp>
        <p:nvSpPr>
          <p:cNvPr id="343" name="Google Shape;343;p90"/>
          <p:cNvSpPr txBox="1">
            <a:spLocks noGrp="1"/>
          </p:cNvSpPr>
          <p:nvPr>
            <p:ph type="body" idx="1"/>
          </p:nvPr>
        </p:nvSpPr>
        <p:spPr>
          <a:xfrm>
            <a:off x="402431" y="857250"/>
            <a:ext cx="8326200" cy="28833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500"/>
              </a:spcBef>
              <a:spcAft>
                <a:spcPts val="0"/>
              </a:spcAft>
              <a:buSzPts val="4100"/>
              <a:buNone/>
              <a:defRPr sz="4100" b="1">
                <a:solidFill>
                  <a:srgbClr val="0085C0"/>
                </a:solidFill>
              </a:defRPr>
            </a:lvl1pPr>
            <a:lvl2pPr marL="914400" lvl="1" indent="-342900" algn="l">
              <a:lnSpc>
                <a:spcPct val="100000"/>
              </a:lnSpc>
              <a:spcBef>
                <a:spcPts val="300"/>
              </a:spcBef>
              <a:spcAft>
                <a:spcPts val="0"/>
              </a:spcAft>
              <a:buSzPts val="1800"/>
              <a:buChar char="-"/>
              <a:defRPr/>
            </a:lvl2pPr>
            <a:lvl3pPr marL="1371600" lvl="2" indent="-317500" algn="l">
              <a:lnSpc>
                <a:spcPct val="100000"/>
              </a:lnSpc>
              <a:spcBef>
                <a:spcPts val="300"/>
              </a:spcBef>
              <a:spcAft>
                <a:spcPts val="0"/>
              </a:spcAft>
              <a:buSzPts val="1400"/>
              <a:buChar char="•"/>
              <a:defRPr/>
            </a:lvl3pPr>
            <a:lvl4pPr marL="1828800" lvl="3" indent="-342900" algn="l">
              <a:lnSpc>
                <a:spcPct val="100000"/>
              </a:lnSpc>
              <a:spcBef>
                <a:spcPts val="300"/>
              </a:spcBef>
              <a:spcAft>
                <a:spcPts val="0"/>
              </a:spcAft>
              <a:buSzPts val="18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4" name="Google Shape;344;p90"/>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5" name="Google Shape;345;p90"/>
          <p:cNvSpPr txBox="1">
            <a:spLocks noGrp="1"/>
          </p:cNvSpPr>
          <p:nvPr>
            <p:ph type="ftr" idx="11"/>
          </p:nvPr>
        </p:nvSpPr>
        <p:spPr>
          <a:xfrm>
            <a:off x="1780673" y="4819240"/>
            <a:ext cx="48600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6" name="Google Shape;346;p90"/>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itatside / Uthevet setning lyseblå">
  <p:cSld name="Sitatside / Uthevet setning lyseblå">
    <p:spTree>
      <p:nvGrpSpPr>
        <p:cNvPr id="1" name="Shape 347"/>
        <p:cNvGrpSpPr/>
        <p:nvPr/>
      </p:nvGrpSpPr>
      <p:grpSpPr>
        <a:xfrm>
          <a:off x="0" y="0"/>
          <a:ext cx="0" cy="0"/>
          <a:chOff x="0" y="0"/>
          <a:chExt cx="0" cy="0"/>
        </a:xfrm>
      </p:grpSpPr>
      <p:sp>
        <p:nvSpPr>
          <p:cNvPr id="348" name="Google Shape;348;p91"/>
          <p:cNvSpPr/>
          <p:nvPr/>
        </p:nvSpPr>
        <p:spPr>
          <a:xfrm>
            <a:off x="0" y="1"/>
            <a:ext cx="9144000" cy="5143500"/>
          </a:xfrm>
          <a:prstGeom prst="rect">
            <a:avLst/>
          </a:prstGeom>
          <a:solidFill>
            <a:srgbClr val="0085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9" name="Google Shape;349;p91"/>
          <p:cNvSpPr txBox="1">
            <a:spLocks noGrp="1"/>
          </p:cNvSpPr>
          <p:nvPr>
            <p:ph type="body" idx="1"/>
          </p:nvPr>
        </p:nvSpPr>
        <p:spPr>
          <a:xfrm>
            <a:off x="402431" y="857250"/>
            <a:ext cx="8326200" cy="2883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500"/>
              </a:spcBef>
              <a:spcAft>
                <a:spcPts val="0"/>
              </a:spcAft>
              <a:buSzPts val="4100"/>
              <a:buNone/>
              <a:defRPr sz="4100" b="1">
                <a:solidFill>
                  <a:schemeClr val="lt1"/>
                </a:solidFill>
              </a:defRPr>
            </a:lvl1pPr>
            <a:lvl2pPr marL="914400" lvl="1" indent="-342900" algn="l">
              <a:lnSpc>
                <a:spcPct val="100000"/>
              </a:lnSpc>
              <a:spcBef>
                <a:spcPts val="300"/>
              </a:spcBef>
              <a:spcAft>
                <a:spcPts val="0"/>
              </a:spcAft>
              <a:buSzPts val="1800"/>
              <a:buChar char="-"/>
              <a:defRPr/>
            </a:lvl2pPr>
            <a:lvl3pPr marL="1371600" lvl="2" indent="-317500" algn="l">
              <a:lnSpc>
                <a:spcPct val="100000"/>
              </a:lnSpc>
              <a:spcBef>
                <a:spcPts val="300"/>
              </a:spcBef>
              <a:spcAft>
                <a:spcPts val="0"/>
              </a:spcAft>
              <a:buSzPts val="1400"/>
              <a:buChar char="•"/>
              <a:defRPr/>
            </a:lvl3pPr>
            <a:lvl4pPr marL="1828800" lvl="3" indent="-342900" algn="l">
              <a:lnSpc>
                <a:spcPct val="100000"/>
              </a:lnSpc>
              <a:spcBef>
                <a:spcPts val="300"/>
              </a:spcBef>
              <a:spcAft>
                <a:spcPts val="0"/>
              </a:spcAft>
              <a:buSzPts val="18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0" name="Google Shape;350;p91"/>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1" name="Google Shape;351;p91"/>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352" name="Google Shape;352;p91"/>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353" name="Google Shape;353;p91"/>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itatside / Uthevet setning sjøgrønn">
  <p:cSld name="Sitatside / Uthevet setning sjøgrønn">
    <p:spTree>
      <p:nvGrpSpPr>
        <p:cNvPr id="1" name="Shape 354"/>
        <p:cNvGrpSpPr/>
        <p:nvPr/>
      </p:nvGrpSpPr>
      <p:grpSpPr>
        <a:xfrm>
          <a:off x="0" y="0"/>
          <a:ext cx="0" cy="0"/>
          <a:chOff x="0" y="0"/>
          <a:chExt cx="0" cy="0"/>
        </a:xfrm>
      </p:grpSpPr>
      <p:sp>
        <p:nvSpPr>
          <p:cNvPr id="355" name="Google Shape;355;p92"/>
          <p:cNvSpPr/>
          <p:nvPr/>
        </p:nvSpPr>
        <p:spPr>
          <a:xfrm>
            <a:off x="0" y="1"/>
            <a:ext cx="9144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6" name="Google Shape;356;p92"/>
          <p:cNvSpPr txBox="1">
            <a:spLocks noGrp="1"/>
          </p:cNvSpPr>
          <p:nvPr>
            <p:ph type="body" idx="1"/>
          </p:nvPr>
        </p:nvSpPr>
        <p:spPr>
          <a:xfrm>
            <a:off x="402431" y="857250"/>
            <a:ext cx="8326200" cy="2883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500"/>
              </a:spcBef>
              <a:spcAft>
                <a:spcPts val="0"/>
              </a:spcAft>
              <a:buSzPts val="4100"/>
              <a:buNone/>
              <a:defRPr sz="4100" b="1">
                <a:solidFill>
                  <a:schemeClr val="lt1"/>
                </a:solidFill>
              </a:defRPr>
            </a:lvl1pPr>
            <a:lvl2pPr marL="914400" lvl="1" indent="-342900" algn="l">
              <a:lnSpc>
                <a:spcPct val="100000"/>
              </a:lnSpc>
              <a:spcBef>
                <a:spcPts val="300"/>
              </a:spcBef>
              <a:spcAft>
                <a:spcPts val="0"/>
              </a:spcAft>
              <a:buSzPts val="1800"/>
              <a:buChar char="-"/>
              <a:defRPr/>
            </a:lvl2pPr>
            <a:lvl3pPr marL="1371600" lvl="2" indent="-317500" algn="l">
              <a:lnSpc>
                <a:spcPct val="100000"/>
              </a:lnSpc>
              <a:spcBef>
                <a:spcPts val="300"/>
              </a:spcBef>
              <a:spcAft>
                <a:spcPts val="0"/>
              </a:spcAft>
              <a:buSzPts val="1400"/>
              <a:buChar char="•"/>
              <a:defRPr/>
            </a:lvl3pPr>
            <a:lvl4pPr marL="1828800" lvl="3" indent="-342900" algn="l">
              <a:lnSpc>
                <a:spcPct val="100000"/>
              </a:lnSpc>
              <a:spcBef>
                <a:spcPts val="300"/>
              </a:spcBef>
              <a:spcAft>
                <a:spcPts val="0"/>
              </a:spcAft>
              <a:buSzPts val="18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7" name="Google Shape;357;p92"/>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8" name="Google Shape;358;p92"/>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359" name="Google Shape;359;p92"/>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360" name="Google Shape;360;p92"/>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itatside / Uthevet setning mørkeblå">
  <p:cSld name="Sitatside / Uthevet setning mørkeblå">
    <p:spTree>
      <p:nvGrpSpPr>
        <p:cNvPr id="1" name="Shape 361"/>
        <p:cNvGrpSpPr/>
        <p:nvPr/>
      </p:nvGrpSpPr>
      <p:grpSpPr>
        <a:xfrm>
          <a:off x="0" y="0"/>
          <a:ext cx="0" cy="0"/>
          <a:chOff x="0" y="0"/>
          <a:chExt cx="0" cy="0"/>
        </a:xfrm>
      </p:grpSpPr>
      <p:sp>
        <p:nvSpPr>
          <p:cNvPr id="362" name="Google Shape;362;p93"/>
          <p:cNvSpPr/>
          <p:nvPr/>
        </p:nvSpPr>
        <p:spPr>
          <a:xfrm>
            <a:off x="0" y="1"/>
            <a:ext cx="91440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3" name="Google Shape;363;p93"/>
          <p:cNvSpPr txBox="1">
            <a:spLocks noGrp="1"/>
          </p:cNvSpPr>
          <p:nvPr>
            <p:ph type="body" idx="1"/>
          </p:nvPr>
        </p:nvSpPr>
        <p:spPr>
          <a:xfrm>
            <a:off x="402431" y="857250"/>
            <a:ext cx="8326200" cy="28833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500"/>
              </a:spcBef>
              <a:spcAft>
                <a:spcPts val="0"/>
              </a:spcAft>
              <a:buSzPts val="4100"/>
              <a:buNone/>
              <a:defRPr sz="4100" b="1">
                <a:solidFill>
                  <a:schemeClr val="lt1"/>
                </a:solidFill>
              </a:defRPr>
            </a:lvl1pPr>
            <a:lvl2pPr marL="914400" lvl="1" indent="-342900" algn="l">
              <a:lnSpc>
                <a:spcPct val="100000"/>
              </a:lnSpc>
              <a:spcBef>
                <a:spcPts val="300"/>
              </a:spcBef>
              <a:spcAft>
                <a:spcPts val="0"/>
              </a:spcAft>
              <a:buSzPts val="1800"/>
              <a:buChar char="-"/>
              <a:defRPr/>
            </a:lvl2pPr>
            <a:lvl3pPr marL="1371600" lvl="2" indent="-317500" algn="l">
              <a:lnSpc>
                <a:spcPct val="100000"/>
              </a:lnSpc>
              <a:spcBef>
                <a:spcPts val="300"/>
              </a:spcBef>
              <a:spcAft>
                <a:spcPts val="0"/>
              </a:spcAft>
              <a:buSzPts val="1400"/>
              <a:buChar char="•"/>
              <a:defRPr/>
            </a:lvl3pPr>
            <a:lvl4pPr marL="1828800" lvl="3" indent="-342900" algn="l">
              <a:lnSpc>
                <a:spcPct val="100000"/>
              </a:lnSpc>
              <a:spcBef>
                <a:spcPts val="300"/>
              </a:spcBef>
              <a:spcAft>
                <a:spcPts val="0"/>
              </a:spcAft>
              <a:buSzPts val="18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4" name="Google Shape;364;p93"/>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5" name="Google Shape;365;p93"/>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366" name="Google Shape;366;p93"/>
          <p:cNvPicPr preferRelativeResize="0"/>
          <p:nvPr/>
        </p:nvPicPr>
        <p:blipFill rotWithShape="1">
          <a:blip r:embed="rId2">
            <a:alphaModFix/>
          </a:blip>
          <a:srcRect/>
          <a:stretch/>
        </p:blipFill>
        <p:spPr>
          <a:xfrm>
            <a:off x="7826108" y="4700397"/>
            <a:ext cx="938786" cy="256032"/>
          </a:xfrm>
          <a:prstGeom prst="rect">
            <a:avLst/>
          </a:prstGeom>
          <a:noFill/>
          <a:ln>
            <a:noFill/>
          </a:ln>
        </p:spPr>
      </p:pic>
      <p:sp>
        <p:nvSpPr>
          <p:cNvPr id="367" name="Google Shape;367;p93"/>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tel og to innholdsdeler sjøgrønn">
  <p:cSld name="Tittel og to innholdsdeler sjøgrønn">
    <p:spTree>
      <p:nvGrpSpPr>
        <p:cNvPr id="1" name="Shape 368"/>
        <p:cNvGrpSpPr/>
        <p:nvPr/>
      </p:nvGrpSpPr>
      <p:grpSpPr>
        <a:xfrm>
          <a:off x="0" y="0"/>
          <a:ext cx="0" cy="0"/>
          <a:chOff x="0" y="0"/>
          <a:chExt cx="0" cy="0"/>
        </a:xfrm>
      </p:grpSpPr>
      <p:sp>
        <p:nvSpPr>
          <p:cNvPr id="369" name="Google Shape;369;p94"/>
          <p:cNvSpPr/>
          <p:nvPr/>
        </p:nvSpPr>
        <p:spPr>
          <a:xfrm>
            <a:off x="5894785" y="1"/>
            <a:ext cx="32493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0" name="Google Shape;370;p94"/>
          <p:cNvSpPr txBox="1">
            <a:spLocks noGrp="1"/>
          </p:cNvSpPr>
          <p:nvPr>
            <p:ph type="body" idx="1"/>
          </p:nvPr>
        </p:nvSpPr>
        <p:spPr>
          <a:xfrm>
            <a:off x="402431" y="1288256"/>
            <a:ext cx="52233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SzPts val="1800"/>
              <a:buChar char="•"/>
              <a:defRPr/>
            </a:lvl1pPr>
            <a:lvl2pPr marL="914400" lvl="1" indent="-342900" algn="l">
              <a:lnSpc>
                <a:spcPct val="100000"/>
              </a:lnSpc>
              <a:spcBef>
                <a:spcPts val="300"/>
              </a:spcBef>
              <a:spcAft>
                <a:spcPts val="0"/>
              </a:spcAft>
              <a:buSzPts val="1800"/>
              <a:buChar char="-"/>
              <a:defRPr/>
            </a:lvl2pPr>
            <a:lvl3pPr marL="1371600" lvl="2" indent="-317500" algn="l">
              <a:lnSpc>
                <a:spcPct val="100000"/>
              </a:lnSpc>
              <a:spcBef>
                <a:spcPts val="300"/>
              </a:spcBef>
              <a:spcAft>
                <a:spcPts val="0"/>
              </a:spcAft>
              <a:buSzPts val="1400"/>
              <a:buChar char="•"/>
              <a:defRPr/>
            </a:lvl3pPr>
            <a:lvl4pPr marL="1828800" lvl="3" indent="-342900" algn="l">
              <a:lnSpc>
                <a:spcPct val="100000"/>
              </a:lnSpc>
              <a:spcBef>
                <a:spcPts val="300"/>
              </a:spcBef>
              <a:spcAft>
                <a:spcPts val="0"/>
              </a:spcAft>
              <a:buSzPts val="18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1" name="Google Shape;371;p94"/>
          <p:cNvSpPr txBox="1">
            <a:spLocks noGrp="1"/>
          </p:cNvSpPr>
          <p:nvPr>
            <p:ph type="title"/>
          </p:nvPr>
        </p:nvSpPr>
        <p:spPr>
          <a:xfrm>
            <a:off x="402431" y="330994"/>
            <a:ext cx="52233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2" name="Google Shape;372;p94"/>
          <p:cNvSpPr txBox="1">
            <a:spLocks noGrp="1"/>
          </p:cNvSpPr>
          <p:nvPr>
            <p:ph type="body" idx="2"/>
          </p:nvPr>
        </p:nvSpPr>
        <p:spPr>
          <a:xfrm>
            <a:off x="6234113" y="1288256"/>
            <a:ext cx="24945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Clr>
                <a:schemeClr val="lt1"/>
              </a:buClr>
              <a:buSzPts val="1800"/>
              <a:buChar char="•"/>
              <a:defRPr>
                <a:solidFill>
                  <a:schemeClr val="lt1"/>
                </a:solidFill>
              </a:defRPr>
            </a:lvl1pPr>
            <a:lvl2pPr marL="914400" lvl="1" indent="-355600" algn="l">
              <a:lnSpc>
                <a:spcPct val="100000"/>
              </a:lnSpc>
              <a:spcBef>
                <a:spcPts val="300"/>
              </a:spcBef>
              <a:spcAft>
                <a:spcPts val="0"/>
              </a:spcAft>
              <a:buClr>
                <a:schemeClr val="lt1"/>
              </a:buClr>
              <a:buSzPts val="2000"/>
              <a:buChar char="-"/>
              <a:defRPr>
                <a:solidFill>
                  <a:schemeClr val="lt1"/>
                </a:solidFill>
              </a:defRPr>
            </a:lvl2pPr>
            <a:lvl3pPr marL="1371600" lvl="2" indent="-304800" algn="l">
              <a:lnSpc>
                <a:spcPct val="100000"/>
              </a:lnSpc>
              <a:spcBef>
                <a:spcPts val="300"/>
              </a:spcBef>
              <a:spcAft>
                <a:spcPts val="0"/>
              </a:spcAft>
              <a:buClr>
                <a:schemeClr val="lt1"/>
              </a:buClr>
              <a:buSzPts val="1200"/>
              <a:buChar char="•"/>
              <a:defRPr>
                <a:solidFill>
                  <a:schemeClr val="lt1"/>
                </a:solidFill>
              </a:defRPr>
            </a:lvl3pPr>
            <a:lvl4pPr marL="1828800" lvl="3" indent="-317500" algn="l">
              <a:lnSpc>
                <a:spcPct val="100000"/>
              </a:lnSpc>
              <a:spcBef>
                <a:spcPts val="300"/>
              </a:spcBef>
              <a:spcAft>
                <a:spcPts val="0"/>
              </a:spcAft>
              <a:buClr>
                <a:schemeClr val="lt1"/>
              </a:buClr>
              <a:buSzPts val="1400"/>
              <a:buChar char="-"/>
              <a:defRPr>
                <a:solidFill>
                  <a:schemeClr val="lt1"/>
                </a:solidFill>
              </a:defRPr>
            </a:lvl4pPr>
            <a:lvl5pPr marL="2286000" lvl="4" indent="-285750" algn="l">
              <a:lnSpc>
                <a:spcPct val="100000"/>
              </a:lnSpc>
              <a:spcBef>
                <a:spcPts val="300"/>
              </a:spcBef>
              <a:spcAft>
                <a:spcPts val="0"/>
              </a:spcAft>
              <a:buClr>
                <a:schemeClr val="lt1"/>
              </a:buClr>
              <a:buSzPts val="9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3" name="Google Shape;373;p94"/>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4" name="Google Shape;374;p94"/>
          <p:cNvSpPr txBox="1">
            <a:spLocks noGrp="1"/>
          </p:cNvSpPr>
          <p:nvPr>
            <p:ph type="ftr" idx="11"/>
          </p:nvPr>
        </p:nvSpPr>
        <p:spPr>
          <a:xfrm>
            <a:off x="1780673" y="4819240"/>
            <a:ext cx="38451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5" name="Google Shape;375;p94"/>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376" name="Google Shape;376;p94"/>
          <p:cNvPicPr preferRelativeResize="0"/>
          <p:nvPr/>
        </p:nvPicPr>
        <p:blipFill rotWithShape="1">
          <a:blip r:embed="rId2">
            <a:alphaModFix/>
          </a:blip>
          <a:srcRect/>
          <a:stretch/>
        </p:blipFill>
        <p:spPr>
          <a:xfrm>
            <a:off x="7826108" y="4700397"/>
            <a:ext cx="938786" cy="2560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tel og to innholdsdeler mørkeblå">
  <p:cSld name="Tittel og to innholdsdeler mørkeblå">
    <p:spTree>
      <p:nvGrpSpPr>
        <p:cNvPr id="1" name="Shape 377"/>
        <p:cNvGrpSpPr/>
        <p:nvPr/>
      </p:nvGrpSpPr>
      <p:grpSpPr>
        <a:xfrm>
          <a:off x="0" y="0"/>
          <a:ext cx="0" cy="0"/>
          <a:chOff x="0" y="0"/>
          <a:chExt cx="0" cy="0"/>
        </a:xfrm>
      </p:grpSpPr>
      <p:sp>
        <p:nvSpPr>
          <p:cNvPr id="378" name="Google Shape;378;p95"/>
          <p:cNvSpPr/>
          <p:nvPr/>
        </p:nvSpPr>
        <p:spPr>
          <a:xfrm>
            <a:off x="5894785" y="1"/>
            <a:ext cx="32493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9" name="Google Shape;379;p95"/>
          <p:cNvSpPr txBox="1">
            <a:spLocks noGrp="1"/>
          </p:cNvSpPr>
          <p:nvPr>
            <p:ph type="body" idx="1"/>
          </p:nvPr>
        </p:nvSpPr>
        <p:spPr>
          <a:xfrm>
            <a:off x="402431" y="1288256"/>
            <a:ext cx="52233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SzPts val="1800"/>
              <a:buChar char="•"/>
              <a:defRPr/>
            </a:lvl1pPr>
            <a:lvl2pPr marL="914400" lvl="1" indent="-342900" algn="l">
              <a:lnSpc>
                <a:spcPct val="100000"/>
              </a:lnSpc>
              <a:spcBef>
                <a:spcPts val="300"/>
              </a:spcBef>
              <a:spcAft>
                <a:spcPts val="0"/>
              </a:spcAft>
              <a:buSzPts val="1800"/>
              <a:buChar char="-"/>
              <a:defRPr/>
            </a:lvl2pPr>
            <a:lvl3pPr marL="1371600" lvl="2" indent="-317500" algn="l">
              <a:lnSpc>
                <a:spcPct val="100000"/>
              </a:lnSpc>
              <a:spcBef>
                <a:spcPts val="300"/>
              </a:spcBef>
              <a:spcAft>
                <a:spcPts val="0"/>
              </a:spcAft>
              <a:buSzPts val="1400"/>
              <a:buChar char="•"/>
              <a:defRPr/>
            </a:lvl3pPr>
            <a:lvl4pPr marL="1828800" lvl="3" indent="-342900" algn="l">
              <a:lnSpc>
                <a:spcPct val="100000"/>
              </a:lnSpc>
              <a:spcBef>
                <a:spcPts val="300"/>
              </a:spcBef>
              <a:spcAft>
                <a:spcPts val="0"/>
              </a:spcAft>
              <a:buSzPts val="18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0" name="Google Shape;380;p95"/>
          <p:cNvSpPr txBox="1">
            <a:spLocks noGrp="1"/>
          </p:cNvSpPr>
          <p:nvPr>
            <p:ph type="title"/>
          </p:nvPr>
        </p:nvSpPr>
        <p:spPr>
          <a:xfrm>
            <a:off x="402431" y="330994"/>
            <a:ext cx="52233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1" name="Google Shape;381;p95"/>
          <p:cNvSpPr txBox="1">
            <a:spLocks noGrp="1"/>
          </p:cNvSpPr>
          <p:nvPr>
            <p:ph type="body" idx="2"/>
          </p:nvPr>
        </p:nvSpPr>
        <p:spPr>
          <a:xfrm>
            <a:off x="6234113" y="1288256"/>
            <a:ext cx="2494500" cy="31743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Clr>
                <a:schemeClr val="lt1"/>
              </a:buClr>
              <a:buSzPts val="1800"/>
              <a:buChar char="•"/>
              <a:defRPr>
                <a:solidFill>
                  <a:schemeClr val="lt1"/>
                </a:solidFill>
              </a:defRPr>
            </a:lvl1pPr>
            <a:lvl2pPr marL="914400" lvl="1" indent="-355600" algn="l">
              <a:lnSpc>
                <a:spcPct val="100000"/>
              </a:lnSpc>
              <a:spcBef>
                <a:spcPts val="300"/>
              </a:spcBef>
              <a:spcAft>
                <a:spcPts val="0"/>
              </a:spcAft>
              <a:buClr>
                <a:schemeClr val="lt1"/>
              </a:buClr>
              <a:buSzPts val="2000"/>
              <a:buChar char="-"/>
              <a:defRPr>
                <a:solidFill>
                  <a:schemeClr val="lt1"/>
                </a:solidFill>
              </a:defRPr>
            </a:lvl2pPr>
            <a:lvl3pPr marL="1371600" lvl="2" indent="-304800" algn="l">
              <a:lnSpc>
                <a:spcPct val="100000"/>
              </a:lnSpc>
              <a:spcBef>
                <a:spcPts val="300"/>
              </a:spcBef>
              <a:spcAft>
                <a:spcPts val="0"/>
              </a:spcAft>
              <a:buClr>
                <a:schemeClr val="lt1"/>
              </a:buClr>
              <a:buSzPts val="1200"/>
              <a:buChar char="•"/>
              <a:defRPr>
                <a:solidFill>
                  <a:schemeClr val="lt1"/>
                </a:solidFill>
              </a:defRPr>
            </a:lvl3pPr>
            <a:lvl4pPr marL="1828800" lvl="3" indent="-317500" algn="l">
              <a:lnSpc>
                <a:spcPct val="100000"/>
              </a:lnSpc>
              <a:spcBef>
                <a:spcPts val="300"/>
              </a:spcBef>
              <a:spcAft>
                <a:spcPts val="0"/>
              </a:spcAft>
              <a:buClr>
                <a:schemeClr val="lt1"/>
              </a:buClr>
              <a:buSzPts val="1400"/>
              <a:buChar char="-"/>
              <a:defRPr>
                <a:solidFill>
                  <a:schemeClr val="lt1"/>
                </a:solidFill>
              </a:defRPr>
            </a:lvl4pPr>
            <a:lvl5pPr marL="2286000" lvl="4" indent="-285750" algn="l">
              <a:lnSpc>
                <a:spcPct val="100000"/>
              </a:lnSpc>
              <a:spcBef>
                <a:spcPts val="300"/>
              </a:spcBef>
              <a:spcAft>
                <a:spcPts val="0"/>
              </a:spcAft>
              <a:buClr>
                <a:schemeClr val="lt1"/>
              </a:buClr>
              <a:buSzPts val="9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2" name="Google Shape;382;p95"/>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3" name="Google Shape;383;p95"/>
          <p:cNvSpPr txBox="1">
            <a:spLocks noGrp="1"/>
          </p:cNvSpPr>
          <p:nvPr>
            <p:ph type="ftr" idx="11"/>
          </p:nvPr>
        </p:nvSpPr>
        <p:spPr>
          <a:xfrm>
            <a:off x="1780673" y="4819240"/>
            <a:ext cx="38451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4" name="Google Shape;384;p95"/>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385" name="Google Shape;385;p95"/>
          <p:cNvPicPr preferRelativeResize="0"/>
          <p:nvPr/>
        </p:nvPicPr>
        <p:blipFill rotWithShape="1">
          <a:blip r:embed="rId2">
            <a:alphaModFix/>
          </a:blip>
          <a:srcRect/>
          <a:stretch/>
        </p:blipFill>
        <p:spPr>
          <a:xfrm>
            <a:off x="7826108" y="4700397"/>
            <a:ext cx="938786" cy="2560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tel og fire innholdsdeler lyseblå LYS">
  <p:cSld name="Tittel og fire innholdsdeler lyseblå LYS">
    <p:spTree>
      <p:nvGrpSpPr>
        <p:cNvPr id="1" name="Shape 386"/>
        <p:cNvGrpSpPr/>
        <p:nvPr/>
      </p:nvGrpSpPr>
      <p:grpSpPr>
        <a:xfrm>
          <a:off x="0" y="0"/>
          <a:ext cx="0" cy="0"/>
          <a:chOff x="0" y="0"/>
          <a:chExt cx="0" cy="0"/>
        </a:xfrm>
      </p:grpSpPr>
      <p:sp>
        <p:nvSpPr>
          <p:cNvPr id="387" name="Google Shape;387;p96"/>
          <p:cNvSpPr/>
          <p:nvPr/>
        </p:nvSpPr>
        <p:spPr>
          <a:xfrm>
            <a:off x="5894785" y="1"/>
            <a:ext cx="3249300" cy="5143500"/>
          </a:xfrm>
          <a:prstGeom prst="rect">
            <a:avLst/>
          </a:prstGeom>
          <a:solidFill>
            <a:srgbClr val="0085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8" name="Google Shape;388;p96"/>
          <p:cNvSpPr txBox="1">
            <a:spLocks noGrp="1"/>
          </p:cNvSpPr>
          <p:nvPr>
            <p:ph type="body" idx="1"/>
          </p:nvPr>
        </p:nvSpPr>
        <p:spPr>
          <a:xfrm>
            <a:off x="402431" y="1288256"/>
            <a:ext cx="5223300" cy="56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300"/>
              </a:spcBef>
              <a:spcAft>
                <a:spcPts val="0"/>
              </a:spcAft>
              <a:buSzPts val="1400"/>
              <a:buNone/>
              <a:defRPr sz="1400" b="1"/>
            </a:lvl3pPr>
            <a:lvl4pPr marL="1828800" lvl="3" indent="-228600" algn="l">
              <a:lnSpc>
                <a:spcPct val="100000"/>
              </a:lnSpc>
              <a:spcBef>
                <a:spcPts val="300"/>
              </a:spcBef>
              <a:spcAft>
                <a:spcPts val="0"/>
              </a:spcAft>
              <a:buSzPts val="1600"/>
              <a:buNone/>
              <a:defRPr sz="1200" b="1"/>
            </a:lvl4pPr>
            <a:lvl5pPr marL="2286000" lvl="4" indent="-228600" algn="l">
              <a:lnSpc>
                <a:spcPct val="100000"/>
              </a:lnSpc>
              <a:spcBef>
                <a:spcPts val="3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89" name="Google Shape;389;p96"/>
          <p:cNvSpPr txBox="1">
            <a:spLocks noGrp="1"/>
          </p:cNvSpPr>
          <p:nvPr>
            <p:ph type="body" idx="2"/>
          </p:nvPr>
        </p:nvSpPr>
        <p:spPr>
          <a:xfrm>
            <a:off x="402431" y="1857670"/>
            <a:ext cx="5223300" cy="26049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SzPts val="1800"/>
              <a:buChar char="•"/>
              <a:defRPr/>
            </a:lvl1pPr>
            <a:lvl2pPr marL="914400" lvl="1" indent="-355600" algn="l">
              <a:lnSpc>
                <a:spcPct val="100000"/>
              </a:lnSpc>
              <a:spcBef>
                <a:spcPts val="300"/>
              </a:spcBef>
              <a:spcAft>
                <a:spcPts val="0"/>
              </a:spcAft>
              <a:buSzPts val="2000"/>
              <a:buChar char="-"/>
              <a:defRPr/>
            </a:lvl2pPr>
            <a:lvl3pPr marL="1371600" lvl="2" indent="-304800" algn="l">
              <a:lnSpc>
                <a:spcPct val="100000"/>
              </a:lnSpc>
              <a:spcBef>
                <a:spcPts val="300"/>
              </a:spcBef>
              <a:spcAft>
                <a:spcPts val="0"/>
              </a:spcAft>
              <a:buSzPts val="1200"/>
              <a:buChar char="•"/>
              <a:defRPr/>
            </a:lvl3pPr>
            <a:lvl4pPr marL="1828800" lvl="3" indent="-317500" algn="l">
              <a:lnSpc>
                <a:spcPct val="100000"/>
              </a:lnSpc>
              <a:spcBef>
                <a:spcPts val="300"/>
              </a:spcBef>
              <a:spcAft>
                <a:spcPts val="0"/>
              </a:spcAft>
              <a:buSzPts val="1400"/>
              <a:buChar char="-"/>
              <a:defRPr/>
            </a:lvl4pPr>
            <a:lvl5pPr marL="2286000" lvl="4" indent="-285750" algn="l">
              <a:lnSpc>
                <a:spcPct val="100000"/>
              </a:lnSpc>
              <a:spcBef>
                <a:spcPts val="300"/>
              </a:spcBef>
              <a:spcAft>
                <a:spcPts val="0"/>
              </a:spcAft>
              <a:buSzPts val="9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0" name="Google Shape;390;p96"/>
          <p:cNvSpPr txBox="1">
            <a:spLocks noGrp="1"/>
          </p:cNvSpPr>
          <p:nvPr>
            <p:ph type="body" idx="3"/>
          </p:nvPr>
        </p:nvSpPr>
        <p:spPr>
          <a:xfrm>
            <a:off x="6234034" y="1288256"/>
            <a:ext cx="2488200" cy="5694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sz="1800" b="1">
                <a:solidFill>
                  <a:schemeClr val="lt1"/>
                </a:solidFill>
              </a:defRPr>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300"/>
              </a:spcBef>
              <a:spcAft>
                <a:spcPts val="0"/>
              </a:spcAft>
              <a:buSzPts val="1400"/>
              <a:buNone/>
              <a:defRPr sz="1400" b="1"/>
            </a:lvl3pPr>
            <a:lvl4pPr marL="1828800" lvl="3" indent="-228600" algn="l">
              <a:lnSpc>
                <a:spcPct val="100000"/>
              </a:lnSpc>
              <a:spcBef>
                <a:spcPts val="300"/>
              </a:spcBef>
              <a:spcAft>
                <a:spcPts val="0"/>
              </a:spcAft>
              <a:buSzPts val="1600"/>
              <a:buNone/>
              <a:defRPr sz="1200" b="1"/>
            </a:lvl4pPr>
            <a:lvl5pPr marL="2286000" lvl="4" indent="-228600" algn="l">
              <a:lnSpc>
                <a:spcPct val="100000"/>
              </a:lnSpc>
              <a:spcBef>
                <a:spcPts val="3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1" name="Google Shape;391;p96"/>
          <p:cNvSpPr txBox="1">
            <a:spLocks noGrp="1"/>
          </p:cNvSpPr>
          <p:nvPr>
            <p:ph type="body" idx="4"/>
          </p:nvPr>
        </p:nvSpPr>
        <p:spPr>
          <a:xfrm>
            <a:off x="6234035" y="1857670"/>
            <a:ext cx="2488200" cy="26049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Clr>
                <a:schemeClr val="lt1"/>
              </a:buClr>
              <a:buSzPts val="1800"/>
              <a:buChar char="•"/>
              <a:defRPr>
                <a:solidFill>
                  <a:schemeClr val="lt1"/>
                </a:solidFill>
              </a:defRPr>
            </a:lvl1pPr>
            <a:lvl2pPr marL="914400" lvl="1" indent="-355600" algn="l">
              <a:lnSpc>
                <a:spcPct val="100000"/>
              </a:lnSpc>
              <a:spcBef>
                <a:spcPts val="300"/>
              </a:spcBef>
              <a:spcAft>
                <a:spcPts val="0"/>
              </a:spcAft>
              <a:buClr>
                <a:schemeClr val="lt1"/>
              </a:buClr>
              <a:buSzPts val="2000"/>
              <a:buChar char="-"/>
              <a:defRPr>
                <a:solidFill>
                  <a:schemeClr val="lt1"/>
                </a:solidFill>
              </a:defRPr>
            </a:lvl2pPr>
            <a:lvl3pPr marL="1371600" lvl="2" indent="-304800" algn="l">
              <a:lnSpc>
                <a:spcPct val="100000"/>
              </a:lnSpc>
              <a:spcBef>
                <a:spcPts val="300"/>
              </a:spcBef>
              <a:spcAft>
                <a:spcPts val="0"/>
              </a:spcAft>
              <a:buClr>
                <a:schemeClr val="lt1"/>
              </a:buClr>
              <a:buSzPts val="1200"/>
              <a:buChar char="•"/>
              <a:defRPr>
                <a:solidFill>
                  <a:schemeClr val="lt1"/>
                </a:solidFill>
              </a:defRPr>
            </a:lvl3pPr>
            <a:lvl4pPr marL="1828800" lvl="3" indent="-317500" algn="l">
              <a:lnSpc>
                <a:spcPct val="100000"/>
              </a:lnSpc>
              <a:spcBef>
                <a:spcPts val="300"/>
              </a:spcBef>
              <a:spcAft>
                <a:spcPts val="0"/>
              </a:spcAft>
              <a:buClr>
                <a:schemeClr val="lt1"/>
              </a:buClr>
              <a:buSzPts val="1400"/>
              <a:buChar char="-"/>
              <a:defRPr>
                <a:solidFill>
                  <a:schemeClr val="lt1"/>
                </a:solidFill>
              </a:defRPr>
            </a:lvl4pPr>
            <a:lvl5pPr marL="2286000" lvl="4" indent="-285750" algn="l">
              <a:lnSpc>
                <a:spcPct val="100000"/>
              </a:lnSpc>
              <a:spcBef>
                <a:spcPts val="300"/>
              </a:spcBef>
              <a:spcAft>
                <a:spcPts val="0"/>
              </a:spcAft>
              <a:buClr>
                <a:schemeClr val="lt1"/>
              </a:buClr>
              <a:buSzPts val="9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2" name="Google Shape;392;p96"/>
          <p:cNvSpPr txBox="1">
            <a:spLocks noGrp="1"/>
          </p:cNvSpPr>
          <p:nvPr>
            <p:ph type="title"/>
          </p:nvPr>
        </p:nvSpPr>
        <p:spPr>
          <a:xfrm>
            <a:off x="402431" y="330994"/>
            <a:ext cx="52233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3" name="Google Shape;393;p96"/>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4" name="Google Shape;394;p96"/>
          <p:cNvSpPr txBox="1">
            <a:spLocks noGrp="1"/>
          </p:cNvSpPr>
          <p:nvPr>
            <p:ph type="ftr" idx="11"/>
          </p:nvPr>
        </p:nvSpPr>
        <p:spPr>
          <a:xfrm>
            <a:off x="1780673" y="4819240"/>
            <a:ext cx="38451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5" name="Google Shape;395;p96"/>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396" name="Google Shape;396;p96"/>
          <p:cNvPicPr preferRelativeResize="0"/>
          <p:nvPr/>
        </p:nvPicPr>
        <p:blipFill rotWithShape="1">
          <a:blip r:embed="rId2">
            <a:alphaModFix/>
          </a:blip>
          <a:srcRect/>
          <a:stretch/>
        </p:blipFill>
        <p:spPr>
          <a:xfrm>
            <a:off x="7826108" y="4700397"/>
            <a:ext cx="938786" cy="2560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omt">
  <p:cSld name="Tomt">
    <p:spTree>
      <p:nvGrpSpPr>
        <p:cNvPr id="1" name="Shape 39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Blank blå">
  <p:cSld name="Blank blå">
    <p:spTree>
      <p:nvGrpSpPr>
        <p:cNvPr id="1" name="Shape 398"/>
        <p:cNvGrpSpPr/>
        <p:nvPr/>
      </p:nvGrpSpPr>
      <p:grpSpPr>
        <a:xfrm>
          <a:off x="0" y="0"/>
          <a:ext cx="0" cy="0"/>
          <a:chOff x="0" y="0"/>
          <a:chExt cx="0" cy="0"/>
        </a:xfrm>
      </p:grpSpPr>
      <p:sp>
        <p:nvSpPr>
          <p:cNvPr id="399" name="Google Shape;399;p98"/>
          <p:cNvSpPr/>
          <p:nvPr/>
        </p:nvSpPr>
        <p:spPr>
          <a:xfrm>
            <a:off x="0" y="0"/>
            <a:ext cx="9144000" cy="5143500"/>
          </a:xfrm>
          <a:prstGeom prst="rect">
            <a:avLst/>
          </a:prstGeom>
          <a:solidFill>
            <a:srgbClr val="0085C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sjøgrønn">
  <p:cSld name="Blank sjøgrønn">
    <p:spTree>
      <p:nvGrpSpPr>
        <p:cNvPr id="1" name="Shape 400"/>
        <p:cNvGrpSpPr/>
        <p:nvPr/>
      </p:nvGrpSpPr>
      <p:grpSpPr>
        <a:xfrm>
          <a:off x="0" y="0"/>
          <a:ext cx="0" cy="0"/>
          <a:chOff x="0" y="0"/>
          <a:chExt cx="0" cy="0"/>
        </a:xfrm>
      </p:grpSpPr>
      <p:sp>
        <p:nvSpPr>
          <p:cNvPr id="401" name="Google Shape;401;p99"/>
          <p:cNvSpPr/>
          <p:nvPr/>
        </p:nvSpPr>
        <p:spPr>
          <a:xfrm>
            <a:off x="0" y="0"/>
            <a:ext cx="9144000" cy="51435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3_Skilleark 7">
  <p:cSld name="13_Skilleark 7">
    <p:spTree>
      <p:nvGrpSpPr>
        <p:cNvPr id="1" name="Shape 40"/>
        <p:cNvGrpSpPr/>
        <p:nvPr/>
      </p:nvGrpSpPr>
      <p:grpSpPr>
        <a:xfrm>
          <a:off x="0" y="0"/>
          <a:ext cx="0" cy="0"/>
          <a:chOff x="0" y="0"/>
          <a:chExt cx="0" cy="0"/>
        </a:xfrm>
      </p:grpSpPr>
      <p:sp>
        <p:nvSpPr>
          <p:cNvPr id="41" name="Google Shape;41;p45"/>
          <p:cNvSpPr/>
          <p:nvPr/>
        </p:nvSpPr>
        <p:spPr>
          <a:xfrm>
            <a:off x="0"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 name="Google Shape;42;p45"/>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6"/>
              </a:buClr>
              <a:buSzPts val="3300"/>
              <a:buFont typeface="Arial"/>
              <a:buNone/>
              <a:defRPr sz="3300" b="1" cap="none">
                <a:solidFill>
                  <a:schemeClr val="accent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3" name="Google Shape;43;p45"/>
          <p:cNvPicPr preferRelativeResize="0"/>
          <p:nvPr/>
        </p:nvPicPr>
        <p:blipFill rotWithShape="1">
          <a:blip r:embed="rId2">
            <a:alphaModFix/>
          </a:blip>
          <a:srcRect/>
          <a:stretch/>
        </p:blipFill>
        <p:spPr>
          <a:xfrm>
            <a:off x="4398037" y="523898"/>
            <a:ext cx="4801570" cy="42088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Blank mørkeblå">
  <p:cSld name="Blank mørkeblå">
    <p:spTree>
      <p:nvGrpSpPr>
        <p:cNvPr id="1" name="Shape 402"/>
        <p:cNvGrpSpPr/>
        <p:nvPr/>
      </p:nvGrpSpPr>
      <p:grpSpPr>
        <a:xfrm>
          <a:off x="0" y="0"/>
          <a:ext cx="0" cy="0"/>
          <a:chOff x="0" y="0"/>
          <a:chExt cx="0" cy="0"/>
        </a:xfrm>
      </p:grpSpPr>
      <p:sp>
        <p:nvSpPr>
          <p:cNvPr id="403" name="Google Shape;403;p100"/>
          <p:cNvSpPr/>
          <p:nvPr/>
        </p:nvSpPr>
        <p:spPr>
          <a:xfrm>
            <a:off x="0" y="0"/>
            <a:ext cx="91440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4_Skilleark 7">
  <p:cSld name="14_Skilleark 7">
    <p:spTree>
      <p:nvGrpSpPr>
        <p:cNvPr id="1" name="Shape 44"/>
        <p:cNvGrpSpPr/>
        <p:nvPr/>
      </p:nvGrpSpPr>
      <p:grpSpPr>
        <a:xfrm>
          <a:off x="0" y="0"/>
          <a:ext cx="0" cy="0"/>
          <a:chOff x="0" y="0"/>
          <a:chExt cx="0" cy="0"/>
        </a:xfrm>
      </p:grpSpPr>
      <p:sp>
        <p:nvSpPr>
          <p:cNvPr id="45" name="Google Shape;45;p46"/>
          <p:cNvSpPr/>
          <p:nvPr/>
        </p:nvSpPr>
        <p:spPr>
          <a:xfrm>
            <a:off x="0" y="0"/>
            <a:ext cx="91440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 name="Google Shape;46;p46"/>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6"/>
              </a:buClr>
              <a:buSzPts val="3300"/>
              <a:buFont typeface="Arial"/>
              <a:buNone/>
              <a:defRPr sz="3300" b="1" cap="none">
                <a:solidFill>
                  <a:schemeClr val="accent6"/>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7" name="Google Shape;47;p46"/>
          <p:cNvPicPr preferRelativeResize="0"/>
          <p:nvPr/>
        </p:nvPicPr>
        <p:blipFill rotWithShape="1">
          <a:blip r:embed="rId2">
            <a:alphaModFix/>
          </a:blip>
          <a:srcRect/>
          <a:stretch/>
        </p:blipFill>
        <p:spPr>
          <a:xfrm>
            <a:off x="3902778" y="191530"/>
            <a:ext cx="5669987" cy="49612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1_Skilleark 7">
  <p:cSld name="11_Skilleark 7">
    <p:spTree>
      <p:nvGrpSpPr>
        <p:cNvPr id="1" name="Shape 48"/>
        <p:cNvGrpSpPr/>
        <p:nvPr/>
      </p:nvGrpSpPr>
      <p:grpSpPr>
        <a:xfrm>
          <a:off x="0" y="0"/>
          <a:ext cx="0" cy="0"/>
          <a:chOff x="0" y="0"/>
          <a:chExt cx="0" cy="0"/>
        </a:xfrm>
      </p:grpSpPr>
      <p:pic>
        <p:nvPicPr>
          <p:cNvPr id="49" name="Google Shape;49;p4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0" name="Google Shape;50;p47"/>
          <p:cNvSpPr txBox="1">
            <a:spLocks noGrp="1"/>
          </p:cNvSpPr>
          <p:nvPr>
            <p:ph type="ctrTitle"/>
          </p:nvPr>
        </p:nvSpPr>
        <p:spPr>
          <a:xfrm>
            <a:off x="402431" y="857250"/>
            <a:ext cx="4262400" cy="3605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300"/>
              <a:buFont typeface="Arial"/>
              <a:buNone/>
              <a:defRPr sz="3300" b="1" cap="none">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tel og fire innholdsdeler">
  <p:cSld name="Tittel og fire innholdsdeler">
    <p:spTree>
      <p:nvGrpSpPr>
        <p:cNvPr id="1" name="Shape 51"/>
        <p:cNvGrpSpPr/>
        <p:nvPr/>
      </p:nvGrpSpPr>
      <p:grpSpPr>
        <a:xfrm>
          <a:off x="0" y="0"/>
          <a:ext cx="0" cy="0"/>
          <a:chOff x="0" y="0"/>
          <a:chExt cx="0" cy="0"/>
        </a:xfrm>
      </p:grpSpPr>
      <p:sp>
        <p:nvSpPr>
          <p:cNvPr id="52" name="Google Shape;52;p48"/>
          <p:cNvSpPr txBox="1">
            <a:spLocks noGrp="1"/>
          </p:cNvSpPr>
          <p:nvPr>
            <p:ph type="body" idx="1"/>
          </p:nvPr>
        </p:nvSpPr>
        <p:spPr>
          <a:xfrm>
            <a:off x="402431" y="1290600"/>
            <a:ext cx="4048200" cy="567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300"/>
              </a:spcBef>
              <a:spcAft>
                <a:spcPts val="0"/>
              </a:spcAft>
              <a:buSzPts val="1400"/>
              <a:buNone/>
              <a:defRPr sz="1400" b="1"/>
            </a:lvl3pPr>
            <a:lvl4pPr marL="1828800" lvl="3" indent="-228600" algn="l">
              <a:lnSpc>
                <a:spcPct val="100000"/>
              </a:lnSpc>
              <a:spcBef>
                <a:spcPts val="300"/>
              </a:spcBef>
              <a:spcAft>
                <a:spcPts val="0"/>
              </a:spcAft>
              <a:buSzPts val="1600"/>
              <a:buNone/>
              <a:defRPr sz="1200" b="1"/>
            </a:lvl4pPr>
            <a:lvl5pPr marL="2286000" lvl="4" indent="-228600" algn="l">
              <a:lnSpc>
                <a:spcPct val="100000"/>
              </a:lnSpc>
              <a:spcBef>
                <a:spcPts val="3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3" name="Google Shape;53;p48"/>
          <p:cNvSpPr txBox="1">
            <a:spLocks noGrp="1"/>
          </p:cNvSpPr>
          <p:nvPr>
            <p:ph type="body" idx="2"/>
          </p:nvPr>
        </p:nvSpPr>
        <p:spPr>
          <a:xfrm>
            <a:off x="402431" y="1857670"/>
            <a:ext cx="4048200" cy="26049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SzPts val="1800"/>
              <a:buChar char="•"/>
              <a:defRPr/>
            </a:lvl1pPr>
            <a:lvl2pPr marL="914400" lvl="1" indent="-355600" algn="l">
              <a:lnSpc>
                <a:spcPct val="100000"/>
              </a:lnSpc>
              <a:spcBef>
                <a:spcPts val="300"/>
              </a:spcBef>
              <a:spcAft>
                <a:spcPts val="0"/>
              </a:spcAft>
              <a:buSzPts val="2000"/>
              <a:buChar char="-"/>
              <a:defRPr/>
            </a:lvl2pPr>
            <a:lvl3pPr marL="1371600" lvl="2" indent="-304800" algn="l">
              <a:lnSpc>
                <a:spcPct val="100000"/>
              </a:lnSpc>
              <a:spcBef>
                <a:spcPts val="300"/>
              </a:spcBef>
              <a:spcAft>
                <a:spcPts val="0"/>
              </a:spcAft>
              <a:buSzPts val="1200"/>
              <a:buChar char="•"/>
              <a:defRPr/>
            </a:lvl3pPr>
            <a:lvl4pPr marL="1828800" lvl="3" indent="-317500" algn="l">
              <a:lnSpc>
                <a:spcPct val="100000"/>
              </a:lnSpc>
              <a:spcBef>
                <a:spcPts val="300"/>
              </a:spcBef>
              <a:spcAft>
                <a:spcPts val="0"/>
              </a:spcAft>
              <a:buSzPts val="1400"/>
              <a:buChar char="-"/>
              <a:defRPr/>
            </a:lvl4pPr>
            <a:lvl5pPr marL="2286000" lvl="4" indent="-285750" algn="l">
              <a:lnSpc>
                <a:spcPct val="100000"/>
              </a:lnSpc>
              <a:spcBef>
                <a:spcPts val="300"/>
              </a:spcBef>
              <a:spcAft>
                <a:spcPts val="0"/>
              </a:spcAft>
              <a:buSzPts val="9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4" name="Google Shape;54;p48"/>
          <p:cNvSpPr txBox="1">
            <a:spLocks noGrp="1"/>
          </p:cNvSpPr>
          <p:nvPr>
            <p:ph type="body" idx="3"/>
          </p:nvPr>
        </p:nvSpPr>
        <p:spPr>
          <a:xfrm>
            <a:off x="4664870" y="1290600"/>
            <a:ext cx="4063500" cy="567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300"/>
              </a:spcBef>
              <a:spcAft>
                <a:spcPts val="0"/>
              </a:spcAft>
              <a:buSzPts val="1400"/>
              <a:buNone/>
              <a:defRPr sz="1400" b="1"/>
            </a:lvl3pPr>
            <a:lvl4pPr marL="1828800" lvl="3" indent="-228600" algn="l">
              <a:lnSpc>
                <a:spcPct val="100000"/>
              </a:lnSpc>
              <a:spcBef>
                <a:spcPts val="300"/>
              </a:spcBef>
              <a:spcAft>
                <a:spcPts val="0"/>
              </a:spcAft>
              <a:buSzPts val="1600"/>
              <a:buNone/>
              <a:defRPr sz="1200" b="1"/>
            </a:lvl4pPr>
            <a:lvl5pPr marL="2286000" lvl="4" indent="-228600" algn="l">
              <a:lnSpc>
                <a:spcPct val="100000"/>
              </a:lnSpc>
              <a:spcBef>
                <a:spcPts val="3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5" name="Google Shape;55;p48"/>
          <p:cNvSpPr txBox="1">
            <a:spLocks noGrp="1"/>
          </p:cNvSpPr>
          <p:nvPr>
            <p:ph type="body" idx="4"/>
          </p:nvPr>
        </p:nvSpPr>
        <p:spPr>
          <a:xfrm>
            <a:off x="4664870" y="1857670"/>
            <a:ext cx="4063500" cy="26049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500"/>
              </a:spcBef>
              <a:spcAft>
                <a:spcPts val="0"/>
              </a:spcAft>
              <a:buSzPts val="1800"/>
              <a:buChar char="•"/>
              <a:defRPr/>
            </a:lvl1pPr>
            <a:lvl2pPr marL="914400" lvl="1" indent="-355600" algn="l">
              <a:lnSpc>
                <a:spcPct val="100000"/>
              </a:lnSpc>
              <a:spcBef>
                <a:spcPts val="300"/>
              </a:spcBef>
              <a:spcAft>
                <a:spcPts val="0"/>
              </a:spcAft>
              <a:buSzPts val="2000"/>
              <a:buChar char="-"/>
              <a:defRPr/>
            </a:lvl2pPr>
            <a:lvl3pPr marL="1371600" lvl="2" indent="-304800" algn="l">
              <a:lnSpc>
                <a:spcPct val="100000"/>
              </a:lnSpc>
              <a:spcBef>
                <a:spcPts val="300"/>
              </a:spcBef>
              <a:spcAft>
                <a:spcPts val="0"/>
              </a:spcAft>
              <a:buSzPts val="1200"/>
              <a:buChar char="•"/>
              <a:defRPr/>
            </a:lvl3pPr>
            <a:lvl4pPr marL="1828800" lvl="3" indent="-317500" algn="l">
              <a:lnSpc>
                <a:spcPct val="100000"/>
              </a:lnSpc>
              <a:spcBef>
                <a:spcPts val="300"/>
              </a:spcBef>
              <a:spcAft>
                <a:spcPts val="0"/>
              </a:spcAft>
              <a:buSzPts val="1400"/>
              <a:buChar char="-"/>
              <a:defRPr/>
            </a:lvl4pPr>
            <a:lvl5pPr marL="2286000" lvl="4" indent="-285750" algn="l">
              <a:lnSpc>
                <a:spcPct val="100000"/>
              </a:lnSpc>
              <a:spcBef>
                <a:spcPts val="300"/>
              </a:spcBef>
              <a:spcAft>
                <a:spcPts val="0"/>
              </a:spcAft>
              <a:buSzPts val="9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48"/>
          <p:cNvSpPr txBox="1">
            <a:spLocks noGrp="1"/>
          </p:cNvSpPr>
          <p:nvPr>
            <p:ph type="title"/>
          </p:nvPr>
        </p:nvSpPr>
        <p:spPr>
          <a:xfrm>
            <a:off x="402431" y="330994"/>
            <a:ext cx="8326200" cy="52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8"/>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48"/>
          <p:cNvSpPr txBox="1">
            <a:spLocks noGrp="1"/>
          </p:cNvSpPr>
          <p:nvPr>
            <p:ph type="ftr" idx="11"/>
          </p:nvPr>
        </p:nvSpPr>
        <p:spPr>
          <a:xfrm>
            <a:off x="1780673" y="4819240"/>
            <a:ext cx="5670000" cy="1386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100"/>
              <a:buNone/>
              <a:defRPr sz="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48"/>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title"/>
          </p:nvPr>
        </p:nvSpPr>
        <p:spPr>
          <a:xfrm>
            <a:off x="402431" y="340059"/>
            <a:ext cx="8326200" cy="5172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9"/>
          <p:cNvSpPr txBox="1">
            <a:spLocks noGrp="1"/>
          </p:cNvSpPr>
          <p:nvPr>
            <p:ph type="body" idx="1"/>
          </p:nvPr>
        </p:nvSpPr>
        <p:spPr>
          <a:xfrm>
            <a:off x="400049" y="1288257"/>
            <a:ext cx="8328300" cy="31743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5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55600" algn="l" rtl="0">
              <a:lnSpc>
                <a:spcPct val="100000"/>
              </a:lnSpc>
              <a:spcBef>
                <a:spcPts val="300"/>
              </a:spcBef>
              <a:spcAft>
                <a:spcPts val="0"/>
              </a:spcAft>
              <a:buClr>
                <a:schemeClr val="accent1"/>
              </a:buClr>
              <a:buSzPts val="2000"/>
              <a:buFont typeface="NTR"/>
              <a:buChar char="-"/>
              <a:defRPr sz="1500" b="0" i="0" u="none" strike="noStrike" cap="none">
                <a:solidFill>
                  <a:schemeClr val="dk1"/>
                </a:solidFill>
                <a:latin typeface="Arial"/>
                <a:ea typeface="Arial"/>
                <a:cs typeface="Arial"/>
                <a:sym typeface="Arial"/>
              </a:defRPr>
            </a:lvl2pPr>
            <a:lvl3pPr marL="1371600" marR="0" lvl="2" indent="-304800" algn="l" rtl="0">
              <a:lnSpc>
                <a:spcPct val="100000"/>
              </a:lnSpc>
              <a:spcBef>
                <a:spcPts val="3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accent1"/>
              </a:buClr>
              <a:buSzPts val="1400"/>
              <a:buFont typeface="NTR"/>
              <a:buChar char="-"/>
              <a:defRPr sz="1100" b="0" i="0" u="none" strike="noStrike" cap="none">
                <a:solidFill>
                  <a:schemeClr val="dk1"/>
                </a:solidFill>
                <a:latin typeface="Arial"/>
                <a:ea typeface="Arial"/>
                <a:cs typeface="Arial"/>
                <a:sym typeface="Arial"/>
              </a:defRPr>
            </a:lvl4pPr>
            <a:lvl5pPr marL="2286000" marR="0" lvl="4" indent="-285750" algn="l" rtl="0">
              <a:lnSpc>
                <a:spcPct val="100000"/>
              </a:lnSpc>
              <a:spcBef>
                <a:spcPts val="300"/>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39"/>
          <p:cNvSpPr txBox="1">
            <a:spLocks noGrp="1"/>
          </p:cNvSpPr>
          <p:nvPr>
            <p:ph type="dt" idx="10"/>
          </p:nvPr>
        </p:nvSpPr>
        <p:spPr>
          <a:xfrm>
            <a:off x="891333" y="4819240"/>
            <a:ext cx="634800" cy="13860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rgbClr val="000000"/>
              </a:buClr>
              <a:buSzPts val="11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9" name="Google Shape;9;p39"/>
          <p:cNvSpPr txBox="1">
            <a:spLocks noGrp="1"/>
          </p:cNvSpPr>
          <p:nvPr>
            <p:ph type="ftr" idx="11"/>
          </p:nvPr>
        </p:nvSpPr>
        <p:spPr>
          <a:xfrm>
            <a:off x="1780673" y="4819240"/>
            <a:ext cx="5670000" cy="14220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10" name="Google Shape;10;p39"/>
          <p:cNvSpPr txBox="1">
            <a:spLocks noGrp="1"/>
          </p:cNvSpPr>
          <p:nvPr>
            <p:ph type="sldNum" idx="12"/>
          </p:nvPr>
        </p:nvSpPr>
        <p:spPr>
          <a:xfrm>
            <a:off x="400050" y="4823006"/>
            <a:ext cx="231600" cy="138600"/>
          </a:xfrm>
          <a:prstGeom prst="rect">
            <a:avLst/>
          </a:prstGeom>
          <a:noFill/>
          <a:ln>
            <a:noFill/>
          </a:ln>
        </p:spPr>
        <p:txBody>
          <a:bodyPr spcFirstLastPara="1" wrap="square" lIns="0" tIns="0" rIns="0" bIns="0" anchor="ctr" anchorCtr="0">
            <a:normAutofit/>
          </a:bodyPr>
          <a:lstStyle>
            <a:lvl1pPr marL="0" marR="0" lvl="0"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 name="Google Shape;11;p39"/>
          <p:cNvSpPr txBox="1">
            <a:spLocks noGrp="1"/>
          </p:cNvSpPr>
          <p:nvPr>
            <p:ph type="sldNum" idx="2"/>
          </p:nvPr>
        </p:nvSpPr>
        <p:spPr>
          <a:xfrm>
            <a:off x="8497025" y="4823006"/>
            <a:ext cx="231600" cy="1386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09">
          <p15:clr>
            <a:srgbClr val="F26B43"/>
          </p15:clr>
        </p15:guide>
        <p15:guide id="2" pos="253">
          <p15:clr>
            <a:srgbClr val="F26B43"/>
          </p15:clr>
        </p15:guide>
        <p15:guide id="3" pos="5498">
          <p15:clr>
            <a:srgbClr val="F26B43"/>
          </p15:clr>
        </p15:guide>
        <p15:guide id="4" orient="horz" pos="2811">
          <p15:clr>
            <a:srgbClr val="F26B43"/>
          </p15:clr>
        </p15:guide>
        <p15:guide id="5" orient="horz" pos="811">
          <p15:clr>
            <a:srgbClr val="F26B43"/>
          </p15:clr>
        </p15:guide>
        <p15:guide id="6" orient="horz" pos="540">
          <p15:clr>
            <a:srgbClr val="F26B43"/>
          </p15:clr>
        </p15:guide>
        <p15:guide id="7" orient="horz" pos="3101">
          <p15:clr>
            <a:srgbClr val="F26B43"/>
          </p15:clr>
        </p15:guide>
        <p15:guide id="8" pos="3713">
          <p15:clr>
            <a:srgbClr val="F26B43"/>
          </p15:clr>
        </p15:guide>
        <p15:guide id="9" pos="3544">
          <p15:clr>
            <a:srgbClr val="F26B43"/>
          </p15:clr>
        </p15:guide>
        <p15:guide id="10" pos="2872">
          <p15:clr>
            <a:srgbClr val="F26B43"/>
          </p15:clr>
        </p15:guide>
        <p15:guide id="11" pos="2805">
          <p15:clr>
            <a:srgbClr val="F26B43"/>
          </p15:clr>
        </p15:guide>
        <p15:guide id="12" pos="29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rbeidsgiver.difi.no/personalledelse/personaloppfolging/laerling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okstat@dfo.n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arbeidsgiver.difi.no/personalledelse/personaloppfolging/laerlinger/laerefaga-til-ok-stat/intern-plan-faget-it-utvikl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vilbli.no/nb/nb/n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rbeidsgiver.difi.no/personalledelse/personaloppfolging/laerlinger/laerlinglopet-fra-start-til-slutt/rekruttering-av-laerl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arbeidsgiver.difi.no/personalledelse/personaloppfolging/laerlinger/samarbeid-pa-tvers-om-laerlinge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hyperlink" Target="https://arbeidsgiver.difi.no/personalledelse/personaloppfolging/laerlinger/opplaeringskontoret-statlige-virksomheter-ok-sta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kstat.dfo.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arbeidsgiver.difi.no/personalledelse/personaloppfolging/laerlinger"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BBEE"/>
        </a:solidFill>
        <a:effectLst/>
      </p:bgPr>
    </p:bg>
    <p:spTree>
      <p:nvGrpSpPr>
        <p:cNvPr id="1" name="Shape 407"/>
        <p:cNvGrpSpPr/>
        <p:nvPr/>
      </p:nvGrpSpPr>
      <p:grpSpPr>
        <a:xfrm>
          <a:off x="0" y="0"/>
          <a:ext cx="0" cy="0"/>
          <a:chOff x="0" y="0"/>
          <a:chExt cx="0" cy="0"/>
        </a:xfrm>
      </p:grpSpPr>
      <p:pic>
        <p:nvPicPr>
          <p:cNvPr id="408" name="Google Shape;408;p1"/>
          <p:cNvPicPr preferRelativeResize="0"/>
          <p:nvPr/>
        </p:nvPicPr>
        <p:blipFill rotWithShape="1">
          <a:blip r:embed="rId3">
            <a:alphaModFix amt="35000"/>
          </a:blip>
          <a:srcRect t="39" b="28"/>
          <a:stretch/>
        </p:blipFill>
        <p:spPr>
          <a:xfrm>
            <a:off x="0" y="-564825"/>
            <a:ext cx="9144003" cy="6094501"/>
          </a:xfrm>
          <a:prstGeom prst="rect">
            <a:avLst/>
          </a:prstGeom>
          <a:noFill/>
          <a:ln>
            <a:noFill/>
          </a:ln>
        </p:spPr>
      </p:pic>
      <p:sp>
        <p:nvSpPr>
          <p:cNvPr id="409" name="Google Shape;409;p1"/>
          <p:cNvSpPr txBox="1"/>
          <p:nvPr/>
        </p:nvSpPr>
        <p:spPr>
          <a:xfrm>
            <a:off x="660200" y="1378375"/>
            <a:ext cx="7675500" cy="1534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3500"/>
              <a:buFont typeface="Arial"/>
              <a:buNone/>
            </a:pPr>
            <a:r>
              <a:rPr lang="en" sz="3500" b="1" i="0" u="none" strike="noStrike" cap="none" dirty="0">
                <a:solidFill>
                  <a:srgbClr val="FFFFFF"/>
                </a:solidFill>
                <a:latin typeface="Roboto"/>
                <a:ea typeface="Roboto"/>
                <a:cs typeface="Roboto"/>
                <a:sym typeface="Roboto"/>
              </a:rPr>
              <a:t>Flere lærlinger i staten </a:t>
            </a:r>
            <a:endParaRPr sz="3500" b="1" i="0" u="none" strike="noStrike" cap="none" dirty="0">
              <a:solidFill>
                <a:srgbClr val="FFFFFF"/>
              </a:solidFill>
              <a:latin typeface="Roboto"/>
              <a:ea typeface="Roboto"/>
              <a:cs typeface="Roboto"/>
              <a:sym typeface="Roboto"/>
            </a:endParaRPr>
          </a:p>
          <a:p>
            <a:pPr marL="0" marR="0" lvl="0" indent="0" algn="ctr" rtl="0">
              <a:lnSpc>
                <a:spcPct val="90000"/>
              </a:lnSpc>
              <a:spcBef>
                <a:spcPts val="0"/>
              </a:spcBef>
              <a:spcAft>
                <a:spcPts val="0"/>
              </a:spcAft>
              <a:buClr>
                <a:srgbClr val="000000"/>
              </a:buClr>
              <a:buSzPts val="3500"/>
              <a:buFont typeface="Arial"/>
              <a:buNone/>
            </a:pPr>
            <a:endParaRPr sz="3500" b="1" i="0" u="none" strike="noStrike" cap="none" dirty="0">
              <a:solidFill>
                <a:srgbClr val="FFFFFF"/>
              </a:solidFill>
              <a:latin typeface="Roboto"/>
              <a:ea typeface="Roboto"/>
              <a:cs typeface="Roboto"/>
              <a:sym typeface="Roboto"/>
            </a:endParaRPr>
          </a:p>
          <a:p>
            <a:pPr marL="0" marR="0" lvl="0" indent="0" algn="ctr" rtl="0">
              <a:lnSpc>
                <a:spcPct val="90000"/>
              </a:lnSpc>
              <a:spcBef>
                <a:spcPts val="0"/>
              </a:spcBef>
              <a:spcAft>
                <a:spcPts val="0"/>
              </a:spcAft>
              <a:buClr>
                <a:srgbClr val="000000"/>
              </a:buClr>
              <a:buSzPts val="3500"/>
              <a:buFont typeface="Arial"/>
              <a:buNone/>
            </a:pPr>
            <a:r>
              <a:rPr lang="en" sz="3500" b="1" i="0" u="none" strike="noStrike" cap="none" dirty="0">
                <a:solidFill>
                  <a:schemeClr val="lt1"/>
                </a:solidFill>
                <a:latin typeface="Roboto"/>
                <a:ea typeface="Roboto"/>
                <a:cs typeface="Roboto"/>
                <a:sym typeface="Roboto"/>
              </a:rPr>
              <a:t>Handlingsplan for departement</a:t>
            </a:r>
            <a:br>
              <a:rPr lang="en" sz="3500" b="1" i="0" u="none" strike="noStrike" cap="none" dirty="0">
                <a:solidFill>
                  <a:srgbClr val="FFFFFF"/>
                </a:solidFill>
                <a:latin typeface="Roboto"/>
                <a:ea typeface="Roboto"/>
                <a:cs typeface="Roboto"/>
                <a:sym typeface="Roboto"/>
              </a:rPr>
            </a:br>
            <a:r>
              <a:rPr lang="en" sz="3500" b="1" i="0" u="none" strike="noStrike" cap="none" dirty="0">
                <a:solidFill>
                  <a:srgbClr val="FFFFFF"/>
                </a:solidFill>
                <a:latin typeface="Roboto"/>
                <a:ea typeface="Roboto"/>
                <a:cs typeface="Roboto"/>
                <a:sym typeface="Roboto"/>
              </a:rPr>
              <a:t> </a:t>
            </a:r>
            <a:endParaRPr sz="3500" b="1" i="0" u="none" strike="noStrike" cap="none" dirty="0">
              <a:solidFill>
                <a:srgbClr val="FFFFFF"/>
              </a:solidFill>
              <a:latin typeface="Roboto"/>
              <a:ea typeface="Roboto"/>
              <a:cs typeface="Roboto"/>
              <a:sym typeface="Roboto"/>
            </a:endParaRPr>
          </a:p>
          <a:p>
            <a:pPr marL="0" marR="0" lvl="0" indent="0" algn="ctr" rtl="0">
              <a:lnSpc>
                <a:spcPct val="90000"/>
              </a:lnSpc>
              <a:spcBef>
                <a:spcPts val="0"/>
              </a:spcBef>
              <a:spcAft>
                <a:spcPts val="0"/>
              </a:spcAft>
              <a:buClr>
                <a:srgbClr val="000000"/>
              </a:buClr>
              <a:buSzPts val="1600"/>
              <a:buFont typeface="Arial"/>
              <a:buNone/>
            </a:pPr>
            <a:endParaRPr sz="1600" b="1" i="0" u="none" strike="noStrike" cap="none" dirty="0">
              <a:solidFill>
                <a:srgbClr val="FFFFFF"/>
              </a:solidFill>
              <a:latin typeface="Roboto"/>
              <a:ea typeface="Roboto"/>
              <a:cs typeface="Roboto"/>
              <a:sym typeface="Roboto"/>
            </a:endParaRPr>
          </a:p>
        </p:txBody>
      </p:sp>
      <p:sp>
        <p:nvSpPr>
          <p:cNvPr id="410" name="Google Shape;410;p1"/>
          <p:cNvSpPr txBox="1"/>
          <p:nvPr/>
        </p:nvSpPr>
        <p:spPr>
          <a:xfrm>
            <a:off x="0" y="3611975"/>
            <a:ext cx="9144000" cy="406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600"/>
              <a:buFont typeface="Arial"/>
              <a:buNone/>
            </a:pPr>
            <a:r>
              <a:rPr lang="en" sz="1600" b="1" i="0" u="none" strike="noStrike" cap="none" dirty="0">
                <a:solidFill>
                  <a:srgbClr val="FFFFFF"/>
                </a:solidFill>
                <a:latin typeface="Roboto"/>
                <a:ea typeface="Roboto"/>
                <a:cs typeface="Roboto"/>
                <a:sym typeface="Roboto"/>
              </a:rPr>
              <a:t>2022</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0"/>
          <p:cNvSpPr/>
          <p:nvPr/>
        </p:nvSpPr>
        <p:spPr>
          <a:xfrm>
            <a:off x="4585200" y="-7800"/>
            <a:ext cx="45588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0"/>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dirty="0">
                <a:latin typeface="Roboto"/>
                <a:ea typeface="Roboto"/>
                <a:cs typeface="Roboto"/>
                <a:sym typeface="Roboto"/>
              </a:rPr>
              <a:t>Hovedmål</a:t>
            </a:r>
            <a:endParaRPr sz="1000" b="1" dirty="0">
              <a:latin typeface="Roboto"/>
              <a:ea typeface="Roboto"/>
              <a:cs typeface="Roboto"/>
              <a:sym typeface="Roboto"/>
            </a:endParaRPr>
          </a:p>
          <a:p>
            <a:pPr marL="0" lvl="0" indent="0" algn="l" rtl="0">
              <a:lnSpc>
                <a:spcPct val="115000"/>
              </a:lnSpc>
              <a:spcBef>
                <a:spcPts val="1000"/>
              </a:spcBef>
              <a:spcAft>
                <a:spcPts val="0"/>
              </a:spcAft>
              <a:buSzPts val="1800"/>
              <a:buNone/>
            </a:pPr>
            <a:r>
              <a:rPr lang="en" sz="1600" b="1" dirty="0">
                <a:solidFill>
                  <a:srgbClr val="1BBBEE"/>
                </a:solidFill>
                <a:latin typeface="Roboto"/>
                <a:ea typeface="Roboto"/>
                <a:cs typeface="Roboto"/>
                <a:sym typeface="Roboto"/>
              </a:rPr>
              <a:t>Øke antall lærlinger i dep.</a:t>
            </a:r>
            <a:endParaRPr sz="1200" b="1" dirty="0">
              <a:solidFill>
                <a:srgbClr val="1BBBEE"/>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dirty="0">
                <a:latin typeface="Roboto"/>
                <a:ea typeface="Roboto"/>
                <a:cs typeface="Roboto"/>
                <a:sym typeface="Roboto"/>
              </a:rPr>
              <a:t>Bakgrunn for hovedmål</a:t>
            </a:r>
            <a:br>
              <a:rPr lang="en" sz="1000" dirty="0">
                <a:latin typeface="Roboto"/>
                <a:ea typeface="Roboto"/>
                <a:cs typeface="Roboto"/>
                <a:sym typeface="Roboto"/>
              </a:rPr>
            </a:br>
            <a:r>
              <a:rPr lang="en" sz="1000" dirty="0">
                <a:latin typeface="Roboto"/>
                <a:ea typeface="Roboto"/>
                <a:cs typeface="Roboto"/>
                <a:sym typeface="Roboto"/>
              </a:rPr>
              <a:t>Forklaring av hovedmål</a:t>
            </a:r>
            <a:br>
              <a:rPr lang="en" sz="1000" dirty="0">
                <a:latin typeface="Roboto"/>
                <a:ea typeface="Roboto"/>
                <a:cs typeface="Roboto"/>
                <a:sym typeface="Roboto"/>
              </a:rPr>
            </a:br>
            <a:r>
              <a:rPr lang="en" sz="1000" dirty="0">
                <a:latin typeface="Roboto"/>
                <a:ea typeface="Roboto"/>
                <a:cs typeface="Roboto"/>
                <a:sym typeface="Roboto"/>
              </a:rPr>
              <a:t>Indikator: Antall lærlinger i offentlige virksomheter</a:t>
            </a:r>
            <a:br>
              <a:rPr lang="en" sz="1000" dirty="0">
                <a:latin typeface="Roboto"/>
                <a:ea typeface="Roboto"/>
                <a:cs typeface="Roboto"/>
                <a:sym typeface="Roboto"/>
              </a:rPr>
            </a:br>
            <a:r>
              <a:rPr lang="en" sz="1000" dirty="0">
                <a:latin typeface="Roboto"/>
                <a:ea typeface="Roboto"/>
                <a:cs typeface="Roboto"/>
                <a:sym typeface="Roboto"/>
              </a:rPr>
              <a:t>Resultatkrav til delmål </a:t>
            </a: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endParaRPr sz="1000" b="1" dirty="0">
              <a:solidFill>
                <a:schemeClr val="accent1"/>
              </a:solidFill>
              <a:latin typeface="Roboto"/>
              <a:ea typeface="Roboto"/>
              <a:cs typeface="Roboto"/>
              <a:sym typeface="Roboto"/>
            </a:endParaRPr>
          </a:p>
          <a:p>
            <a:pPr marL="0" lvl="0" indent="0" algn="l" rtl="0">
              <a:lnSpc>
                <a:spcPct val="115000"/>
              </a:lnSpc>
              <a:spcBef>
                <a:spcPts val="1000"/>
              </a:spcBef>
              <a:spcAft>
                <a:spcPts val="0"/>
              </a:spcAft>
              <a:buSzPts val="1800"/>
              <a:buNone/>
            </a:pPr>
            <a:endParaRPr sz="1000" b="1" dirty="0">
              <a:solidFill>
                <a:schemeClr val="accent1"/>
              </a:solidFill>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dirty="0">
              <a:solidFill>
                <a:schemeClr val="accent1"/>
              </a:solidFill>
              <a:latin typeface="Roboto"/>
              <a:ea typeface="Roboto"/>
              <a:cs typeface="Roboto"/>
              <a:sym typeface="Roboto"/>
            </a:endParaRPr>
          </a:p>
        </p:txBody>
      </p:sp>
      <p:sp>
        <p:nvSpPr>
          <p:cNvPr id="511" name="Google Shape;511;p10"/>
          <p:cNvSpPr txBox="1">
            <a:spLocks noGrp="1"/>
          </p:cNvSpPr>
          <p:nvPr>
            <p:ph type="title"/>
          </p:nvPr>
        </p:nvSpPr>
        <p:spPr>
          <a:xfrm>
            <a:off x="402431" y="330994"/>
            <a:ext cx="8326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latin typeface="Roboto"/>
                <a:ea typeface="Roboto"/>
                <a:cs typeface="Roboto"/>
                <a:sym typeface="Roboto"/>
              </a:rPr>
              <a:t>Mål for handlingsplan </a:t>
            </a:r>
            <a:br>
              <a:rPr lang="en">
                <a:latin typeface="Roboto"/>
                <a:ea typeface="Roboto"/>
                <a:cs typeface="Roboto"/>
                <a:sym typeface="Roboto"/>
              </a:rPr>
            </a:br>
            <a:r>
              <a:rPr lang="en" sz="1700">
                <a:latin typeface="Roboto"/>
                <a:ea typeface="Roboto"/>
                <a:cs typeface="Roboto"/>
                <a:sym typeface="Roboto"/>
              </a:rPr>
              <a:t>(spesifiseres i hvert dep.område)</a:t>
            </a:r>
            <a:endParaRPr sz="1700">
              <a:latin typeface="Roboto"/>
              <a:ea typeface="Roboto"/>
              <a:cs typeface="Roboto"/>
              <a:sym typeface="Roboto"/>
            </a:endParaRPr>
          </a:p>
        </p:txBody>
      </p:sp>
      <p:sp>
        <p:nvSpPr>
          <p:cNvPr id="512" name="Google Shape;512;p10"/>
          <p:cNvSpPr txBox="1">
            <a:spLocks noGrp="1"/>
          </p:cNvSpPr>
          <p:nvPr>
            <p:ph type="body" idx="1"/>
          </p:nvPr>
        </p:nvSpPr>
        <p:spPr>
          <a:xfrm>
            <a:off x="4996700" y="1288250"/>
            <a:ext cx="3609600" cy="349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dirty="0">
                <a:latin typeface="Roboto"/>
                <a:ea typeface="Roboto"/>
                <a:cs typeface="Roboto"/>
                <a:sym typeface="Roboto"/>
              </a:rPr>
              <a:t>Delmål</a:t>
            </a:r>
            <a:endParaRPr sz="1000" b="1" dirty="0">
              <a:latin typeface="Roboto"/>
              <a:ea typeface="Roboto"/>
              <a:cs typeface="Roboto"/>
              <a:sym typeface="Roboto"/>
            </a:endParaRPr>
          </a:p>
          <a:p>
            <a:pPr marL="0" lvl="0" indent="0" algn="l" rtl="0">
              <a:lnSpc>
                <a:spcPct val="115000"/>
              </a:lnSpc>
              <a:spcBef>
                <a:spcPts val="1000"/>
              </a:spcBef>
              <a:spcAft>
                <a:spcPts val="0"/>
              </a:spcAft>
              <a:buSzPts val="1800"/>
              <a:buNone/>
            </a:pPr>
            <a:r>
              <a:rPr lang="en" sz="1400" b="1" dirty="0">
                <a:solidFill>
                  <a:srgbClr val="1BBBEE"/>
                </a:solidFill>
                <a:latin typeface="Roboto"/>
                <a:ea typeface="Roboto"/>
                <a:cs typeface="Roboto"/>
                <a:sym typeface="Roboto"/>
              </a:rPr>
              <a:t>1. Øke antall virksomheter som har lærling</a:t>
            </a:r>
            <a:endParaRPr sz="1400" b="1" dirty="0">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dirty="0">
                <a:latin typeface="Roboto"/>
                <a:ea typeface="Roboto"/>
                <a:cs typeface="Roboto"/>
                <a:sym typeface="Roboto"/>
              </a:rPr>
              <a:t>Bakgrunn for delmål</a:t>
            </a:r>
            <a:br>
              <a:rPr lang="en" sz="1000" dirty="0">
                <a:latin typeface="Roboto"/>
                <a:ea typeface="Roboto"/>
                <a:cs typeface="Roboto"/>
                <a:sym typeface="Roboto"/>
              </a:rPr>
            </a:br>
            <a:r>
              <a:rPr lang="en" sz="1000" dirty="0">
                <a:latin typeface="Roboto"/>
                <a:ea typeface="Roboto"/>
                <a:cs typeface="Roboto"/>
                <a:sym typeface="Roboto"/>
              </a:rPr>
              <a:t>Forklaring av delmål</a:t>
            </a:r>
            <a:br>
              <a:rPr lang="en" sz="1000" dirty="0">
                <a:latin typeface="Roboto"/>
                <a:ea typeface="Roboto"/>
                <a:cs typeface="Roboto"/>
                <a:sym typeface="Roboto"/>
              </a:rPr>
            </a:br>
            <a:r>
              <a:rPr lang="en" sz="1000" dirty="0">
                <a:latin typeface="Roboto"/>
                <a:ea typeface="Roboto"/>
                <a:cs typeface="Roboto"/>
                <a:sym typeface="Roboto"/>
              </a:rPr>
              <a:t>Indikator: Antall offentlige virksomheter med lærling</a:t>
            </a:r>
            <a:br>
              <a:rPr lang="en" sz="1000" dirty="0">
                <a:latin typeface="Roboto"/>
                <a:ea typeface="Roboto"/>
                <a:cs typeface="Roboto"/>
                <a:sym typeface="Roboto"/>
              </a:rPr>
            </a:br>
            <a:r>
              <a:rPr lang="en" sz="1000" dirty="0">
                <a:latin typeface="Roboto"/>
                <a:ea typeface="Roboto"/>
                <a:cs typeface="Roboto"/>
                <a:sym typeface="Roboto"/>
              </a:rPr>
              <a:t>Resultatkrav til delmål </a:t>
            </a: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r>
              <a:rPr lang="en" sz="1400" b="1" dirty="0">
                <a:solidFill>
                  <a:srgbClr val="1BBBEE"/>
                </a:solidFill>
                <a:latin typeface="Roboto"/>
                <a:ea typeface="Roboto"/>
                <a:cs typeface="Roboto"/>
                <a:sym typeface="Roboto"/>
              </a:rPr>
              <a:t>2. Øke antall fagområder i lærebedrifter</a:t>
            </a:r>
            <a:endParaRPr sz="1400" b="1" dirty="0">
              <a:solidFill>
                <a:srgbClr val="1BBBEE"/>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dirty="0">
                <a:latin typeface="Roboto"/>
                <a:ea typeface="Roboto"/>
                <a:cs typeface="Roboto"/>
                <a:sym typeface="Roboto"/>
              </a:rPr>
              <a:t>Bakgrunn for delmål</a:t>
            </a:r>
            <a:br>
              <a:rPr lang="en" sz="1000" dirty="0">
                <a:latin typeface="Roboto"/>
                <a:ea typeface="Roboto"/>
                <a:cs typeface="Roboto"/>
                <a:sym typeface="Roboto"/>
              </a:rPr>
            </a:br>
            <a:r>
              <a:rPr lang="en" sz="1000" dirty="0">
                <a:latin typeface="Roboto"/>
                <a:ea typeface="Roboto"/>
                <a:cs typeface="Roboto"/>
                <a:sym typeface="Roboto"/>
              </a:rPr>
              <a:t>Forklaring av delmål</a:t>
            </a:r>
            <a:br>
              <a:rPr lang="en" sz="1000" dirty="0">
                <a:latin typeface="Roboto"/>
                <a:ea typeface="Roboto"/>
                <a:cs typeface="Roboto"/>
                <a:sym typeface="Roboto"/>
              </a:rPr>
            </a:br>
            <a:r>
              <a:rPr lang="en" sz="1000" dirty="0">
                <a:latin typeface="Roboto"/>
                <a:ea typeface="Roboto"/>
                <a:cs typeface="Roboto"/>
                <a:sym typeface="Roboto"/>
              </a:rPr>
              <a:t>Indikator: Antall offentlige virksomheter med lærling</a:t>
            </a:r>
            <a:br>
              <a:rPr lang="en" sz="1000" dirty="0">
                <a:latin typeface="Roboto"/>
                <a:ea typeface="Roboto"/>
                <a:cs typeface="Roboto"/>
                <a:sym typeface="Roboto"/>
              </a:rPr>
            </a:br>
            <a:r>
              <a:rPr lang="en" sz="1000" dirty="0">
                <a:latin typeface="Roboto"/>
                <a:ea typeface="Roboto"/>
                <a:cs typeface="Roboto"/>
                <a:sym typeface="Roboto"/>
              </a:rPr>
              <a:t>Resultatkrav til delmål </a:t>
            </a:r>
            <a:endParaRPr sz="1000" b="1" dirty="0">
              <a:solidFill>
                <a:schemeClr val="accent1"/>
              </a:solidFill>
              <a:latin typeface="Roboto"/>
              <a:ea typeface="Roboto"/>
              <a:cs typeface="Roboto"/>
              <a:sym typeface="Roboto"/>
            </a:endParaRPr>
          </a:p>
          <a:p>
            <a:pPr marL="0" lvl="0" indent="0" algn="l" rtl="0">
              <a:lnSpc>
                <a:spcPct val="115000"/>
              </a:lnSpc>
              <a:spcBef>
                <a:spcPts val="1000"/>
              </a:spcBef>
              <a:spcAft>
                <a:spcPts val="0"/>
              </a:spcAft>
              <a:buSzPts val="1800"/>
              <a:buNone/>
            </a:pPr>
            <a:endParaRPr sz="1000" b="1" dirty="0">
              <a:solidFill>
                <a:schemeClr val="accent1"/>
              </a:solidFill>
              <a:latin typeface="Roboto"/>
              <a:ea typeface="Roboto"/>
              <a:cs typeface="Roboto"/>
              <a:sym typeface="Roboto"/>
            </a:endParaRPr>
          </a:p>
          <a:p>
            <a:pPr marL="0" lvl="0" indent="0" algn="l" rtl="0">
              <a:lnSpc>
                <a:spcPct val="115000"/>
              </a:lnSpc>
              <a:spcBef>
                <a:spcPts val="1000"/>
              </a:spcBef>
              <a:spcAft>
                <a:spcPts val="0"/>
              </a:spcAft>
              <a:buSzPts val="1800"/>
              <a:buNone/>
            </a:pPr>
            <a:endParaRPr sz="1000" dirty="0">
              <a:latin typeface="Roboto"/>
              <a:ea typeface="Roboto"/>
              <a:cs typeface="Roboto"/>
              <a:sym typeface="Roboto"/>
            </a:endParaRPr>
          </a:p>
          <a:p>
            <a:pPr marL="0" lvl="0" indent="0" algn="l" rtl="0">
              <a:lnSpc>
                <a:spcPct val="115000"/>
              </a:lnSpc>
              <a:spcBef>
                <a:spcPts val="1000"/>
              </a:spcBef>
              <a:spcAft>
                <a:spcPts val="1000"/>
              </a:spcAft>
              <a:buSzPts val="1800"/>
              <a:buNone/>
            </a:pPr>
            <a:endParaRPr sz="1000" dirty="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BBEE"/>
        </a:solidFill>
        <a:effectLst/>
      </p:bgPr>
    </p:bg>
    <p:spTree>
      <p:nvGrpSpPr>
        <p:cNvPr id="1" name="Shape 516"/>
        <p:cNvGrpSpPr/>
        <p:nvPr/>
      </p:nvGrpSpPr>
      <p:grpSpPr>
        <a:xfrm>
          <a:off x="0" y="0"/>
          <a:ext cx="0" cy="0"/>
          <a:chOff x="0" y="0"/>
          <a:chExt cx="0" cy="0"/>
        </a:xfrm>
      </p:grpSpPr>
      <p:sp>
        <p:nvSpPr>
          <p:cNvPr id="517" name="Google Shape;517;p11"/>
          <p:cNvSpPr txBox="1">
            <a:spLocks noGrp="1"/>
          </p:cNvSpPr>
          <p:nvPr>
            <p:ph type="ctrTitle" idx="4294967295"/>
          </p:nvPr>
        </p:nvSpPr>
        <p:spPr>
          <a:xfrm>
            <a:off x="2440806" y="769200"/>
            <a:ext cx="4262400" cy="3605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 sz="3000" b="1" i="0" u="none" strike="noStrike" cap="none">
                <a:solidFill>
                  <a:schemeClr val="lt1"/>
                </a:solidFill>
                <a:latin typeface="Roboto"/>
                <a:ea typeface="Roboto"/>
                <a:cs typeface="Roboto"/>
                <a:sym typeface="Roboto"/>
              </a:rPr>
              <a:t>Mal for tiltaksbeskrivelse</a:t>
            </a:r>
            <a:endParaRPr sz="3000" b="1" i="0" u="none" strike="noStrike" cap="none">
              <a:solidFill>
                <a:schemeClr val="lt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521"/>
        <p:cNvGrpSpPr/>
        <p:nvPr/>
      </p:nvGrpSpPr>
      <p:grpSpPr>
        <a:xfrm>
          <a:off x="0" y="0"/>
          <a:ext cx="0" cy="0"/>
          <a:chOff x="0" y="0"/>
          <a:chExt cx="0" cy="0"/>
        </a:xfrm>
      </p:grpSpPr>
      <p:sp>
        <p:nvSpPr>
          <p:cNvPr id="522" name="Google Shape;522;p12"/>
          <p:cNvSpPr txBox="1">
            <a:spLocks noGrp="1"/>
          </p:cNvSpPr>
          <p:nvPr>
            <p:ph type="body" idx="1"/>
          </p:nvPr>
        </p:nvSpPr>
        <p:spPr>
          <a:xfrm>
            <a:off x="1668725" y="1636475"/>
            <a:ext cx="25965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000"/>
              </a:spcBef>
              <a:spcAft>
                <a:spcPts val="0"/>
              </a:spcAft>
              <a:buSzPts val="1800"/>
              <a:buNone/>
            </a:pPr>
            <a:r>
              <a:rPr lang="en" sz="1500" b="1">
                <a:solidFill>
                  <a:srgbClr val="1BBBEE"/>
                </a:solidFill>
                <a:latin typeface="Roboto"/>
                <a:ea typeface="Roboto"/>
                <a:cs typeface="Roboto"/>
                <a:sym typeface="Roboto"/>
              </a:rPr>
              <a:t>Tiltak # 1</a:t>
            </a:r>
            <a:br>
              <a:rPr lang="en" sz="1500" b="1">
                <a:latin typeface="Roboto"/>
                <a:ea typeface="Roboto"/>
                <a:cs typeface="Roboto"/>
                <a:sym typeface="Roboto"/>
              </a:rPr>
            </a:br>
            <a:r>
              <a:rPr lang="en" sz="1500">
                <a:latin typeface="Roboto"/>
                <a:ea typeface="Roboto"/>
                <a:cs typeface="Roboto"/>
                <a:sym typeface="Roboto"/>
              </a:rPr>
              <a:t>Kort beskrivelse av tiltaket</a:t>
            </a:r>
            <a:endParaRPr sz="1500">
              <a:latin typeface="Roboto"/>
              <a:ea typeface="Roboto"/>
              <a:cs typeface="Roboto"/>
              <a:sym typeface="Roboto"/>
            </a:endParaRPr>
          </a:p>
          <a:p>
            <a:pPr marL="0" lvl="0" indent="0" algn="l" rtl="0">
              <a:lnSpc>
                <a:spcPct val="115000"/>
              </a:lnSpc>
              <a:spcBef>
                <a:spcPts val="1000"/>
              </a:spcBef>
              <a:spcAft>
                <a:spcPts val="0"/>
              </a:spcAft>
              <a:buSzPts val="1800"/>
              <a:buNone/>
            </a:pPr>
            <a:endParaRPr sz="1500">
              <a:latin typeface="Roboto"/>
              <a:ea typeface="Roboto"/>
              <a:cs typeface="Roboto"/>
              <a:sym typeface="Roboto"/>
            </a:endParaRPr>
          </a:p>
          <a:p>
            <a:pPr marL="0" lvl="0" indent="0" algn="l" rtl="0">
              <a:lnSpc>
                <a:spcPct val="115000"/>
              </a:lnSpc>
              <a:spcBef>
                <a:spcPts val="1000"/>
              </a:spcBef>
              <a:spcAft>
                <a:spcPts val="0"/>
              </a:spcAft>
              <a:buSzPts val="1800"/>
              <a:buNone/>
            </a:pPr>
            <a:endParaRPr sz="1500" b="1">
              <a:solidFill>
                <a:srgbClr val="00B7C1"/>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500" b="1">
                <a:solidFill>
                  <a:srgbClr val="1BBBEE"/>
                </a:solidFill>
                <a:latin typeface="Roboto"/>
                <a:ea typeface="Roboto"/>
                <a:cs typeface="Roboto"/>
                <a:sym typeface="Roboto"/>
              </a:rPr>
              <a:t>Tiltak # 2</a:t>
            </a:r>
            <a:br>
              <a:rPr lang="en" sz="1500" b="1">
                <a:latin typeface="Roboto"/>
                <a:ea typeface="Roboto"/>
                <a:cs typeface="Roboto"/>
                <a:sym typeface="Roboto"/>
              </a:rPr>
            </a:br>
            <a:r>
              <a:rPr lang="en" sz="1500">
                <a:latin typeface="Roboto"/>
                <a:ea typeface="Roboto"/>
                <a:cs typeface="Roboto"/>
                <a:sym typeface="Roboto"/>
              </a:rPr>
              <a:t>Kort beskrivelse av tiltaket</a:t>
            </a:r>
            <a:endParaRPr sz="1500" b="1">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endParaRPr sz="1500" b="1">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b="1">
              <a:latin typeface="Roboto"/>
              <a:ea typeface="Roboto"/>
              <a:cs typeface="Roboto"/>
              <a:sym typeface="Roboto"/>
            </a:endParaRPr>
          </a:p>
        </p:txBody>
      </p:sp>
      <p:sp>
        <p:nvSpPr>
          <p:cNvPr id="523" name="Google Shape;523;p12"/>
          <p:cNvSpPr txBox="1">
            <a:spLocks noGrp="1"/>
          </p:cNvSpPr>
          <p:nvPr>
            <p:ph type="title"/>
          </p:nvPr>
        </p:nvSpPr>
        <p:spPr>
          <a:xfrm>
            <a:off x="402425" y="331000"/>
            <a:ext cx="3784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latin typeface="Roboto"/>
                <a:ea typeface="Roboto"/>
                <a:cs typeface="Roboto"/>
                <a:sym typeface="Roboto"/>
              </a:rPr>
              <a:t>Oversikt over tiltak</a:t>
            </a:r>
            <a:br>
              <a:rPr lang="en">
                <a:latin typeface="Roboto"/>
                <a:ea typeface="Roboto"/>
                <a:cs typeface="Roboto"/>
                <a:sym typeface="Roboto"/>
              </a:rPr>
            </a:br>
            <a:r>
              <a:rPr lang="en" sz="1700">
                <a:latin typeface="Roboto"/>
                <a:ea typeface="Roboto"/>
                <a:cs typeface="Roboto"/>
                <a:sym typeface="Roboto"/>
              </a:rPr>
              <a:t>(spesifiseres i hvert dep.område)</a:t>
            </a:r>
            <a:endParaRPr>
              <a:latin typeface="Roboto"/>
              <a:ea typeface="Roboto"/>
              <a:cs typeface="Roboto"/>
              <a:sym typeface="Roboto"/>
            </a:endParaRPr>
          </a:p>
        </p:txBody>
      </p:sp>
      <p:pic>
        <p:nvPicPr>
          <p:cNvPr id="524" name="Google Shape;524;p12"/>
          <p:cNvPicPr preferRelativeResize="0"/>
          <p:nvPr/>
        </p:nvPicPr>
        <p:blipFill rotWithShape="1">
          <a:blip r:embed="rId3">
            <a:alphaModFix/>
          </a:blip>
          <a:srcRect/>
          <a:stretch/>
        </p:blipFill>
        <p:spPr>
          <a:xfrm>
            <a:off x="402425" y="1575925"/>
            <a:ext cx="960630" cy="754726"/>
          </a:xfrm>
          <a:prstGeom prst="rect">
            <a:avLst/>
          </a:prstGeom>
          <a:noFill/>
          <a:ln>
            <a:noFill/>
          </a:ln>
        </p:spPr>
      </p:pic>
      <p:sp>
        <p:nvSpPr>
          <p:cNvPr id="525" name="Google Shape;525;p12"/>
          <p:cNvSpPr txBox="1"/>
          <p:nvPr/>
        </p:nvSpPr>
        <p:spPr>
          <a:xfrm>
            <a:off x="5960450" y="1575925"/>
            <a:ext cx="3000000" cy="2127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000"/>
              </a:spcBef>
              <a:spcAft>
                <a:spcPts val="0"/>
              </a:spcAft>
              <a:buClr>
                <a:srgbClr val="000000"/>
              </a:buClr>
              <a:buSzPts val="1500"/>
              <a:buFont typeface="Arial"/>
              <a:buNone/>
            </a:pPr>
            <a:r>
              <a:rPr lang="en" sz="1500" b="1" i="0" u="none" strike="noStrike" cap="none">
                <a:solidFill>
                  <a:srgbClr val="1BBBEE"/>
                </a:solidFill>
                <a:latin typeface="Roboto"/>
                <a:ea typeface="Roboto"/>
                <a:cs typeface="Roboto"/>
                <a:sym typeface="Roboto"/>
              </a:rPr>
              <a:t>Tiltak # 3</a:t>
            </a:r>
            <a:br>
              <a:rPr lang="en" sz="1500" b="1" i="0" u="none" strike="noStrike" cap="none">
                <a:solidFill>
                  <a:schemeClr val="dk1"/>
                </a:solidFill>
                <a:latin typeface="Roboto"/>
                <a:ea typeface="Roboto"/>
                <a:cs typeface="Roboto"/>
                <a:sym typeface="Roboto"/>
              </a:rPr>
            </a:br>
            <a:r>
              <a:rPr lang="en" sz="1500" b="0" i="0" u="none" strike="noStrike" cap="none">
                <a:solidFill>
                  <a:schemeClr val="dk1"/>
                </a:solidFill>
                <a:latin typeface="Roboto"/>
                <a:ea typeface="Roboto"/>
                <a:cs typeface="Roboto"/>
                <a:sym typeface="Roboto"/>
              </a:rPr>
              <a:t>Kort beskrivelse av tiltaket</a:t>
            </a:r>
            <a:endParaRPr sz="1500" b="0" i="0" u="none" strike="noStrike" cap="none">
              <a:solidFill>
                <a:schemeClr val="dk1"/>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500"/>
              <a:buFont typeface="Arial"/>
              <a:buNone/>
            </a:pPr>
            <a:endParaRPr sz="1500" b="0" i="0" u="none" strike="noStrike" cap="none">
              <a:solidFill>
                <a:schemeClr val="dk1"/>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500"/>
              <a:buFont typeface="Arial"/>
              <a:buNone/>
            </a:pPr>
            <a:endParaRPr sz="1500" b="0" i="0" u="none" strike="noStrike" cap="none">
              <a:solidFill>
                <a:schemeClr val="dk1"/>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500"/>
              <a:buFont typeface="Arial"/>
              <a:buNone/>
            </a:pPr>
            <a:r>
              <a:rPr lang="en" sz="1500" b="1" i="0" u="none" strike="noStrike" cap="none">
                <a:solidFill>
                  <a:srgbClr val="1BBBEE"/>
                </a:solidFill>
                <a:latin typeface="Roboto"/>
                <a:ea typeface="Roboto"/>
                <a:cs typeface="Roboto"/>
                <a:sym typeface="Roboto"/>
              </a:rPr>
              <a:t>Tiltak # 4</a:t>
            </a:r>
            <a:br>
              <a:rPr lang="en" sz="1500" b="1" i="0" u="none" strike="noStrike" cap="none">
                <a:solidFill>
                  <a:srgbClr val="1BBBEE"/>
                </a:solidFill>
                <a:latin typeface="Roboto"/>
                <a:ea typeface="Roboto"/>
                <a:cs typeface="Roboto"/>
                <a:sym typeface="Roboto"/>
              </a:rPr>
            </a:br>
            <a:r>
              <a:rPr lang="en" sz="1500" b="0" i="0" u="none" strike="noStrike" cap="none">
                <a:solidFill>
                  <a:schemeClr val="dk1"/>
                </a:solidFill>
                <a:latin typeface="Roboto"/>
                <a:ea typeface="Roboto"/>
                <a:cs typeface="Roboto"/>
                <a:sym typeface="Roboto"/>
              </a:rPr>
              <a:t>Kort beskrivelse av tiltaket</a:t>
            </a:r>
            <a:endParaRPr sz="1400" b="0" i="0" u="none" strike="noStrike" cap="none">
              <a:solidFill>
                <a:srgbClr val="000000"/>
              </a:solidFill>
              <a:latin typeface="Arial"/>
              <a:ea typeface="Arial"/>
              <a:cs typeface="Arial"/>
              <a:sym typeface="Arial"/>
            </a:endParaRPr>
          </a:p>
        </p:txBody>
      </p:sp>
      <p:pic>
        <p:nvPicPr>
          <p:cNvPr id="526" name="Google Shape;526;p12"/>
          <p:cNvPicPr preferRelativeResize="0"/>
          <p:nvPr/>
        </p:nvPicPr>
        <p:blipFill rotWithShape="1">
          <a:blip r:embed="rId4">
            <a:alphaModFix/>
          </a:blip>
          <a:srcRect t="39" b="28"/>
          <a:stretch/>
        </p:blipFill>
        <p:spPr>
          <a:xfrm>
            <a:off x="4736993" y="3070800"/>
            <a:ext cx="1046989" cy="678926"/>
          </a:xfrm>
          <a:prstGeom prst="rect">
            <a:avLst/>
          </a:prstGeom>
          <a:noFill/>
          <a:ln>
            <a:noFill/>
          </a:ln>
        </p:spPr>
      </p:pic>
      <p:pic>
        <p:nvPicPr>
          <p:cNvPr id="527" name="Google Shape;527;p12"/>
          <p:cNvPicPr preferRelativeResize="0"/>
          <p:nvPr/>
        </p:nvPicPr>
        <p:blipFill rotWithShape="1">
          <a:blip r:embed="rId5">
            <a:alphaModFix/>
          </a:blip>
          <a:srcRect/>
          <a:stretch/>
        </p:blipFill>
        <p:spPr>
          <a:xfrm>
            <a:off x="492275" y="2949101"/>
            <a:ext cx="780930" cy="754724"/>
          </a:xfrm>
          <a:prstGeom prst="rect">
            <a:avLst/>
          </a:prstGeom>
          <a:noFill/>
          <a:ln>
            <a:noFill/>
          </a:ln>
        </p:spPr>
      </p:pic>
      <p:pic>
        <p:nvPicPr>
          <p:cNvPr id="528" name="Google Shape;528;p12"/>
          <p:cNvPicPr preferRelativeResize="0"/>
          <p:nvPr/>
        </p:nvPicPr>
        <p:blipFill rotWithShape="1">
          <a:blip r:embed="rId6">
            <a:alphaModFix/>
          </a:blip>
          <a:srcRect/>
          <a:stretch/>
        </p:blipFill>
        <p:spPr>
          <a:xfrm>
            <a:off x="4861448" y="1575925"/>
            <a:ext cx="798069" cy="754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2"/>
        <p:cNvGrpSpPr/>
        <p:nvPr/>
      </p:nvGrpSpPr>
      <p:grpSpPr>
        <a:xfrm>
          <a:off x="0" y="0"/>
          <a:ext cx="0" cy="0"/>
          <a:chOff x="0" y="0"/>
          <a:chExt cx="0" cy="0"/>
        </a:xfrm>
      </p:grpSpPr>
      <p:sp>
        <p:nvSpPr>
          <p:cNvPr id="533" name="Google Shape;533;p13"/>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3"/>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Beskrivelse</a:t>
            </a:r>
            <a:endParaRPr sz="1000" b="1">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Nettverk for personer involvert i lærlingordningen i underliggende virksomheter og departementet, f.eks. faglige leder, instruktører, lærlingkoordinatorer m.m. Nettverket har faste møter hver andre måned og med fokus på forskjellige temaer for hvert møte. </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Formål</a:t>
            </a:r>
            <a:endParaRPr sz="1000" b="1">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Nettverksbygging, erfaringsutveksling mellom lærebedrifter som lærlinger innenfor samme dep.området, støtte, inspirasjon.</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b="1">
              <a:latin typeface="Roboto"/>
              <a:ea typeface="Roboto"/>
              <a:cs typeface="Roboto"/>
              <a:sym typeface="Roboto"/>
            </a:endParaRPr>
          </a:p>
        </p:txBody>
      </p:sp>
      <p:sp>
        <p:nvSpPr>
          <p:cNvPr id="535" name="Google Shape;535;p13"/>
          <p:cNvSpPr txBox="1">
            <a:spLocks noGrp="1"/>
          </p:cNvSpPr>
          <p:nvPr>
            <p:ph type="title"/>
          </p:nvPr>
        </p:nvSpPr>
        <p:spPr>
          <a:xfrm>
            <a:off x="402425" y="331000"/>
            <a:ext cx="3784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solidFill>
                  <a:srgbClr val="1BBBEE"/>
                </a:solidFill>
                <a:latin typeface="Roboto"/>
                <a:ea typeface="Roboto"/>
                <a:cs typeface="Roboto"/>
                <a:sym typeface="Roboto"/>
              </a:rPr>
              <a:t>Tiltak - Nettverk i dep.området</a:t>
            </a:r>
            <a:endParaRPr>
              <a:solidFill>
                <a:srgbClr val="1BBBEE"/>
              </a:solidFill>
              <a:latin typeface="Roboto"/>
              <a:ea typeface="Roboto"/>
              <a:cs typeface="Roboto"/>
              <a:sym typeface="Roboto"/>
            </a:endParaRPr>
          </a:p>
        </p:txBody>
      </p:sp>
      <p:sp>
        <p:nvSpPr>
          <p:cNvPr id="536" name="Google Shape;536;p13"/>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pic>
        <p:nvPicPr>
          <p:cNvPr id="537" name="Google Shape;537;p13"/>
          <p:cNvPicPr preferRelativeResize="0"/>
          <p:nvPr/>
        </p:nvPicPr>
        <p:blipFill rotWithShape="1">
          <a:blip r:embed="rId3">
            <a:alphaModFix/>
          </a:blip>
          <a:srcRect/>
          <a:stretch/>
        </p:blipFill>
        <p:spPr>
          <a:xfrm>
            <a:off x="5092075" y="1184350"/>
            <a:ext cx="3531848" cy="2774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541"/>
        <p:cNvGrpSpPr/>
        <p:nvPr/>
      </p:nvGrpSpPr>
      <p:grpSpPr>
        <a:xfrm>
          <a:off x="0" y="0"/>
          <a:ext cx="0" cy="0"/>
          <a:chOff x="0" y="0"/>
          <a:chExt cx="0" cy="0"/>
        </a:xfrm>
      </p:grpSpPr>
      <p:sp>
        <p:nvSpPr>
          <p:cNvPr id="542" name="Google Shape;542;p14"/>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dirty="0">
                <a:latin typeface="Roboto"/>
                <a:ea typeface="Roboto"/>
                <a:cs typeface="Roboto"/>
                <a:sym typeface="Roboto"/>
              </a:rPr>
              <a:t>Roller og ansvar</a:t>
            </a:r>
            <a:endParaRPr sz="1000" b="1" dirty="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Departement</a:t>
            </a:r>
            <a:br>
              <a:rPr lang="en" sz="1000" b="1" dirty="0">
                <a:latin typeface="Roboto"/>
                <a:ea typeface="Roboto"/>
                <a:cs typeface="Roboto"/>
                <a:sym typeface="Roboto"/>
              </a:rPr>
            </a:br>
            <a:r>
              <a:rPr lang="en" sz="1000" dirty="0">
                <a:latin typeface="Roboto"/>
                <a:ea typeface="Roboto"/>
                <a:cs typeface="Roboto"/>
                <a:sym typeface="Roboto"/>
              </a:rPr>
              <a:t>Departementet organiserer og fasiliterer nettverket. </a:t>
            </a: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OK stat</a:t>
            </a:r>
            <a:r>
              <a:rPr lang="en" sz="1000" dirty="0">
                <a:solidFill>
                  <a:srgbClr val="1BBBEE"/>
                </a:solidFill>
                <a:latin typeface="Roboto"/>
                <a:ea typeface="Roboto"/>
                <a:cs typeface="Roboto"/>
                <a:sym typeface="Roboto"/>
              </a:rPr>
              <a:t> </a:t>
            </a:r>
            <a:br>
              <a:rPr lang="en" sz="1000" dirty="0">
                <a:latin typeface="Roboto"/>
                <a:ea typeface="Roboto"/>
                <a:cs typeface="Roboto"/>
                <a:sym typeface="Roboto"/>
              </a:rPr>
            </a:br>
            <a:r>
              <a:rPr lang="en" sz="1000" dirty="0">
                <a:latin typeface="Roboto"/>
                <a:ea typeface="Roboto"/>
                <a:cs typeface="Roboto"/>
                <a:sym typeface="Roboto"/>
              </a:rPr>
              <a:t>OK stat bistår ved behov, kommer med innspill til rammeverk for nettverk og tips til faglig innhold.</a:t>
            </a: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Lærebedrifter</a:t>
            </a:r>
            <a:br>
              <a:rPr lang="en" sz="1000" b="1" dirty="0">
                <a:latin typeface="Roboto"/>
                <a:ea typeface="Roboto"/>
                <a:cs typeface="Roboto"/>
                <a:sym typeface="Roboto"/>
              </a:rPr>
            </a:br>
            <a:r>
              <a:rPr lang="en" sz="1000" dirty="0">
                <a:latin typeface="Roboto"/>
                <a:ea typeface="Roboto"/>
                <a:cs typeface="Roboto"/>
                <a:sym typeface="Roboto"/>
              </a:rPr>
              <a:t>Faglige ledere, instruktører og eventuelle andre med tilknytning til lærlingordningen deltar i nettverket. Ledere i virksomhetene sørger for at de ansatte har kunnskap om nettverket.</a:t>
            </a: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endParaRPr sz="1000" dirty="0">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dirty="0">
              <a:latin typeface="Roboto"/>
              <a:ea typeface="Roboto"/>
              <a:cs typeface="Roboto"/>
              <a:sym typeface="Roboto"/>
            </a:endParaRPr>
          </a:p>
        </p:txBody>
      </p:sp>
      <p:sp>
        <p:nvSpPr>
          <p:cNvPr id="543" name="Google Shape;543;p14"/>
          <p:cNvSpPr txBox="1">
            <a:spLocks noGrp="1"/>
          </p:cNvSpPr>
          <p:nvPr>
            <p:ph type="title"/>
          </p:nvPr>
        </p:nvSpPr>
        <p:spPr>
          <a:xfrm>
            <a:off x="402424" y="331000"/>
            <a:ext cx="5713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a:solidFill>
                  <a:srgbClr val="1BBBEE"/>
                </a:solidFill>
                <a:latin typeface="Roboto"/>
                <a:ea typeface="Roboto"/>
                <a:cs typeface="Roboto"/>
                <a:sym typeface="Roboto"/>
              </a:rPr>
              <a:t>Tiltak #1 - Nettverk i dep.området</a:t>
            </a:r>
            <a:br>
              <a:rPr lang="en">
                <a:solidFill>
                  <a:srgbClr val="1BBBEE"/>
                </a:solidFill>
                <a:latin typeface="Roboto"/>
                <a:ea typeface="Roboto"/>
                <a:cs typeface="Roboto"/>
                <a:sym typeface="Roboto"/>
              </a:rPr>
            </a:br>
            <a:r>
              <a:rPr lang="en" sz="1700">
                <a:solidFill>
                  <a:srgbClr val="1BBBEE"/>
                </a:solidFill>
                <a:latin typeface="Roboto"/>
                <a:ea typeface="Roboto"/>
                <a:cs typeface="Roboto"/>
                <a:sym typeface="Roboto"/>
              </a:rPr>
              <a:t>(kan være lik for alle dep.områder for “fellestiltak”)</a:t>
            </a:r>
            <a:endParaRPr>
              <a:solidFill>
                <a:srgbClr val="1BBBEE"/>
              </a:solidFill>
              <a:latin typeface="Roboto"/>
              <a:ea typeface="Roboto"/>
              <a:cs typeface="Roboto"/>
              <a:sym typeface="Roboto"/>
            </a:endParaRPr>
          </a:p>
          <a:p>
            <a:pPr marL="0" lvl="0" indent="0" algn="l" rtl="0">
              <a:lnSpc>
                <a:spcPct val="90000"/>
              </a:lnSpc>
              <a:spcBef>
                <a:spcPts val="0"/>
              </a:spcBef>
              <a:spcAft>
                <a:spcPts val="0"/>
              </a:spcAft>
              <a:buSzPts val="1400"/>
              <a:buNone/>
            </a:pPr>
            <a:endParaRPr>
              <a:solidFill>
                <a:srgbClr val="00B7C1"/>
              </a:solidFill>
              <a:latin typeface="Roboto"/>
              <a:ea typeface="Roboto"/>
              <a:cs typeface="Roboto"/>
              <a:sym typeface="Roboto"/>
            </a:endParaRPr>
          </a:p>
        </p:txBody>
      </p:sp>
      <p:sp>
        <p:nvSpPr>
          <p:cNvPr id="544" name="Google Shape;544;p14"/>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548"/>
        <p:cNvGrpSpPr/>
        <p:nvPr/>
      </p:nvGrpSpPr>
      <p:grpSpPr>
        <a:xfrm>
          <a:off x="0" y="0"/>
          <a:ext cx="0" cy="0"/>
          <a:chOff x="0" y="0"/>
          <a:chExt cx="0" cy="0"/>
        </a:xfrm>
      </p:grpSpPr>
      <p:sp>
        <p:nvSpPr>
          <p:cNvPr id="549" name="Google Shape;549;p15"/>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a:latin typeface="Roboto"/>
                <a:ea typeface="Roboto"/>
                <a:cs typeface="Roboto"/>
                <a:sym typeface="Roboto"/>
              </a:rPr>
              <a:t>Nærmere beskrivelse av gjennomføring av tiltaket</a:t>
            </a:r>
            <a:endParaRPr sz="1000" b="1">
              <a:latin typeface="Roboto"/>
              <a:ea typeface="Roboto"/>
              <a:cs typeface="Roboto"/>
              <a:sym typeface="Roboto"/>
            </a:endParaRPr>
          </a:p>
          <a:p>
            <a:pPr marL="0" lvl="0" indent="0" algn="l" rtl="0">
              <a:lnSpc>
                <a:spcPct val="100000"/>
              </a:lnSpc>
              <a:spcBef>
                <a:spcPts val="1000"/>
              </a:spcBef>
              <a:spcAft>
                <a:spcPts val="0"/>
              </a:spcAft>
              <a:buSzPts val="1800"/>
              <a:buNone/>
            </a:pPr>
            <a:r>
              <a:rPr lang="en" sz="1000">
                <a:latin typeface="Roboto"/>
                <a:ea typeface="Roboto"/>
                <a:cs typeface="Roboto"/>
                <a:sym typeface="Roboto"/>
              </a:rPr>
              <a:t>Igangsette et nettverk i dep.område for personer involvert i lærlingordningen i underliggende virksomheter og departementet.</a:t>
            </a:r>
            <a:endParaRPr sz="1000">
              <a:latin typeface="Roboto"/>
              <a:ea typeface="Roboto"/>
              <a:cs typeface="Roboto"/>
              <a:sym typeface="Roboto"/>
            </a:endParaRPr>
          </a:p>
          <a:p>
            <a:pPr marL="0" lvl="0" indent="0" algn="l" rtl="0">
              <a:lnSpc>
                <a:spcPct val="100000"/>
              </a:lnSpc>
              <a:spcBef>
                <a:spcPts val="0"/>
              </a:spcBef>
              <a:spcAft>
                <a:spcPts val="0"/>
              </a:spcAft>
              <a:buSzPts val="1800"/>
              <a:buNone/>
            </a:pPr>
            <a:endParaRPr sz="100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000">
                <a:latin typeface="Roboto"/>
                <a:ea typeface="Roboto"/>
                <a:cs typeface="Roboto"/>
                <a:sym typeface="Roboto"/>
              </a:rPr>
              <a:t>Gjøre en behovskartlegging av hvilke kanaler som er hensikt-</a:t>
            </a:r>
            <a:br>
              <a:rPr lang="en" sz="1000">
                <a:latin typeface="Roboto"/>
                <a:ea typeface="Roboto"/>
                <a:cs typeface="Roboto"/>
                <a:sym typeface="Roboto"/>
              </a:rPr>
            </a:br>
            <a:r>
              <a:rPr lang="en" sz="1000">
                <a:latin typeface="Roboto"/>
                <a:ea typeface="Roboto"/>
                <a:cs typeface="Roboto"/>
                <a:sym typeface="Roboto"/>
              </a:rPr>
              <a:t>messig å benytte.</a:t>
            </a:r>
            <a:endParaRPr sz="100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000">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000">
                <a:latin typeface="Roboto"/>
                <a:ea typeface="Roboto"/>
                <a:cs typeface="Roboto"/>
                <a:sym typeface="Roboto"/>
              </a:rPr>
              <a:t>Sende ut årsrapport i nettverket om lærlingordningen i dep.området</a:t>
            </a:r>
            <a:endParaRPr sz="1000">
              <a:latin typeface="Roboto"/>
              <a:ea typeface="Roboto"/>
              <a:cs typeface="Roboto"/>
              <a:sym typeface="Roboto"/>
            </a:endParaRPr>
          </a:p>
          <a:p>
            <a:pPr marL="0" lvl="0" indent="0" algn="l" rtl="0">
              <a:lnSpc>
                <a:spcPct val="115000"/>
              </a:lnSpc>
              <a:spcBef>
                <a:spcPts val="0"/>
              </a:spcBef>
              <a:spcAft>
                <a:spcPts val="1000"/>
              </a:spcAft>
              <a:buSzPts val="1800"/>
              <a:buNone/>
            </a:pPr>
            <a:endParaRPr sz="1000" b="1">
              <a:latin typeface="Roboto"/>
              <a:ea typeface="Roboto"/>
              <a:cs typeface="Roboto"/>
              <a:sym typeface="Roboto"/>
            </a:endParaRPr>
          </a:p>
        </p:txBody>
      </p:sp>
      <p:sp>
        <p:nvSpPr>
          <p:cNvPr id="550" name="Google Shape;550;p15"/>
          <p:cNvSpPr txBox="1">
            <a:spLocks noGrp="1"/>
          </p:cNvSpPr>
          <p:nvPr>
            <p:ph type="body" idx="1"/>
          </p:nvPr>
        </p:nvSpPr>
        <p:spPr>
          <a:xfrm>
            <a:off x="4996700" y="1288250"/>
            <a:ext cx="3609600" cy="338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000"/>
              </a:spcAft>
              <a:buSzPts val="1800"/>
              <a:buNone/>
            </a:pPr>
            <a:r>
              <a:rPr lang="en" sz="1000" b="1">
                <a:latin typeface="Roboto"/>
                <a:ea typeface="Roboto"/>
                <a:cs typeface="Roboto"/>
                <a:sym typeface="Roboto"/>
              </a:rPr>
              <a:t>Oppfølging</a:t>
            </a:r>
            <a:endParaRPr sz="1000">
              <a:latin typeface="Roboto"/>
              <a:ea typeface="Roboto"/>
              <a:cs typeface="Roboto"/>
              <a:sym typeface="Roboto"/>
            </a:endParaRPr>
          </a:p>
        </p:txBody>
      </p:sp>
      <p:sp>
        <p:nvSpPr>
          <p:cNvPr id="551" name="Google Shape;551;p15"/>
          <p:cNvSpPr txBox="1">
            <a:spLocks noGrp="1"/>
          </p:cNvSpPr>
          <p:nvPr>
            <p:ph type="title"/>
          </p:nvPr>
        </p:nvSpPr>
        <p:spPr>
          <a:xfrm>
            <a:off x="402424" y="331000"/>
            <a:ext cx="50457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a:solidFill>
                  <a:srgbClr val="1BBBEE"/>
                </a:solidFill>
                <a:latin typeface="Roboto"/>
                <a:ea typeface="Roboto"/>
                <a:cs typeface="Roboto"/>
                <a:sym typeface="Roboto"/>
              </a:rPr>
              <a:t>Tiltak #1 - Nettverk i dep.området</a:t>
            </a:r>
            <a:br>
              <a:rPr lang="en">
                <a:solidFill>
                  <a:srgbClr val="1BBBEE"/>
                </a:solidFill>
                <a:latin typeface="Roboto"/>
                <a:ea typeface="Roboto"/>
                <a:cs typeface="Roboto"/>
                <a:sym typeface="Roboto"/>
              </a:rPr>
            </a:br>
            <a:r>
              <a:rPr lang="en" sz="1700">
                <a:solidFill>
                  <a:srgbClr val="1BBBEE"/>
                </a:solidFill>
                <a:latin typeface="Roboto"/>
                <a:ea typeface="Roboto"/>
                <a:cs typeface="Roboto"/>
                <a:sym typeface="Roboto"/>
              </a:rPr>
              <a:t>(spesifiseres i hvert dep.område)</a:t>
            </a:r>
            <a:endParaRPr>
              <a:solidFill>
                <a:srgbClr val="1BBBEE"/>
              </a:solidFill>
              <a:latin typeface="Roboto"/>
              <a:ea typeface="Roboto"/>
              <a:cs typeface="Roboto"/>
              <a:sym typeface="Roboto"/>
            </a:endParaRPr>
          </a:p>
          <a:p>
            <a:pPr marL="0" lvl="0" indent="0" algn="l" rtl="0">
              <a:lnSpc>
                <a:spcPct val="90000"/>
              </a:lnSpc>
              <a:spcBef>
                <a:spcPts val="0"/>
              </a:spcBef>
              <a:spcAft>
                <a:spcPts val="0"/>
              </a:spcAft>
              <a:buSzPts val="1400"/>
              <a:buNone/>
            </a:pPr>
            <a:endParaRPr>
              <a:solidFill>
                <a:srgbClr val="1BBBEE"/>
              </a:solidFill>
              <a:latin typeface="Roboto"/>
              <a:ea typeface="Roboto"/>
              <a:cs typeface="Roboto"/>
              <a:sym typeface="Roboto"/>
            </a:endParaRPr>
          </a:p>
        </p:txBody>
      </p:sp>
      <p:pic>
        <p:nvPicPr>
          <p:cNvPr id="552" name="Google Shape;552;p15"/>
          <p:cNvPicPr preferRelativeResize="0"/>
          <p:nvPr/>
        </p:nvPicPr>
        <p:blipFill rotWithShape="1">
          <a:blip r:embed="rId3">
            <a:alphaModFix/>
          </a:blip>
          <a:srcRect t="189" b="178"/>
          <a:stretch/>
        </p:blipFill>
        <p:spPr>
          <a:xfrm>
            <a:off x="4996702" y="2034350"/>
            <a:ext cx="533250" cy="481900"/>
          </a:xfrm>
          <a:prstGeom prst="rect">
            <a:avLst/>
          </a:prstGeom>
          <a:noFill/>
          <a:ln>
            <a:noFill/>
          </a:ln>
        </p:spPr>
      </p:pic>
      <p:pic>
        <p:nvPicPr>
          <p:cNvPr id="553" name="Google Shape;553;p15"/>
          <p:cNvPicPr preferRelativeResize="0"/>
          <p:nvPr/>
        </p:nvPicPr>
        <p:blipFill rotWithShape="1">
          <a:blip r:embed="rId4">
            <a:alphaModFix/>
          </a:blip>
          <a:srcRect l="9" r="8"/>
          <a:stretch/>
        </p:blipFill>
        <p:spPr>
          <a:xfrm>
            <a:off x="5006704" y="2734400"/>
            <a:ext cx="513243" cy="481900"/>
          </a:xfrm>
          <a:prstGeom prst="rect">
            <a:avLst/>
          </a:prstGeom>
          <a:noFill/>
          <a:ln>
            <a:noFill/>
          </a:ln>
        </p:spPr>
      </p:pic>
      <p:pic>
        <p:nvPicPr>
          <p:cNvPr id="554" name="Google Shape;554;p15"/>
          <p:cNvPicPr preferRelativeResize="0"/>
          <p:nvPr/>
        </p:nvPicPr>
        <p:blipFill rotWithShape="1">
          <a:blip r:embed="rId5">
            <a:alphaModFix/>
          </a:blip>
          <a:srcRect l="29" r="28"/>
          <a:stretch/>
        </p:blipFill>
        <p:spPr>
          <a:xfrm>
            <a:off x="5002462" y="3506050"/>
            <a:ext cx="521727" cy="481900"/>
          </a:xfrm>
          <a:prstGeom prst="rect">
            <a:avLst/>
          </a:prstGeom>
          <a:noFill/>
          <a:ln>
            <a:noFill/>
          </a:ln>
        </p:spPr>
      </p:pic>
      <p:sp>
        <p:nvSpPr>
          <p:cNvPr id="555" name="Google Shape;555;p15"/>
          <p:cNvSpPr txBox="1"/>
          <p:nvPr/>
        </p:nvSpPr>
        <p:spPr>
          <a:xfrm>
            <a:off x="5625725" y="2105950"/>
            <a:ext cx="2891400" cy="515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000"/>
              <a:buFont typeface="Arial"/>
              <a:buNone/>
            </a:pPr>
            <a:r>
              <a:rPr lang="en" sz="1000" b="0" i="0" u="none" strike="noStrike" cap="none">
                <a:solidFill>
                  <a:schemeClr val="dk1"/>
                </a:solidFill>
                <a:latin typeface="Roboto"/>
                <a:ea typeface="Roboto"/>
                <a:cs typeface="Roboto"/>
                <a:sym typeface="Roboto"/>
              </a:rPr>
              <a:t>Første nettverkssamling gjennomføres innen utgangen av Q1 2022</a:t>
            </a:r>
            <a:endParaRPr sz="1400" b="0" i="0" u="none" strike="noStrike" cap="none">
              <a:solidFill>
                <a:srgbClr val="000000"/>
              </a:solidFill>
              <a:latin typeface="Roboto"/>
              <a:ea typeface="Roboto"/>
              <a:cs typeface="Roboto"/>
              <a:sym typeface="Roboto"/>
            </a:endParaRPr>
          </a:p>
        </p:txBody>
      </p:sp>
      <p:sp>
        <p:nvSpPr>
          <p:cNvPr id="556" name="Google Shape;556;p15"/>
          <p:cNvSpPr txBox="1"/>
          <p:nvPr/>
        </p:nvSpPr>
        <p:spPr>
          <a:xfrm>
            <a:off x="5625725" y="2729800"/>
            <a:ext cx="2980500" cy="515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000"/>
              <a:buFont typeface="Arial"/>
              <a:buNone/>
            </a:pPr>
            <a:r>
              <a:rPr lang="en" sz="1000" b="0" i="0" u="none" strike="noStrike" cap="none">
                <a:solidFill>
                  <a:schemeClr val="dk1"/>
                </a:solidFill>
                <a:latin typeface="Roboto"/>
                <a:ea typeface="Roboto"/>
                <a:cs typeface="Roboto"/>
                <a:sym typeface="Roboto"/>
              </a:rPr>
              <a:t>Det er deltakere fra alle underliggende virksomheter i dep.området med lærling</a:t>
            </a:r>
            <a:endParaRPr sz="1000" b="0" i="0" u="none" strike="noStrike" cap="none">
              <a:solidFill>
                <a:schemeClr val="dk1"/>
              </a:solidFill>
              <a:latin typeface="Roboto"/>
              <a:ea typeface="Roboto"/>
              <a:cs typeface="Roboto"/>
              <a:sym typeface="Roboto"/>
            </a:endParaRPr>
          </a:p>
        </p:txBody>
      </p:sp>
      <p:sp>
        <p:nvSpPr>
          <p:cNvPr id="557" name="Google Shape;557;p15"/>
          <p:cNvSpPr txBox="1"/>
          <p:nvPr/>
        </p:nvSpPr>
        <p:spPr>
          <a:xfrm>
            <a:off x="5625725" y="3577650"/>
            <a:ext cx="2891400" cy="515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000"/>
              <a:buFont typeface="Arial"/>
              <a:buNone/>
            </a:pPr>
            <a:r>
              <a:rPr lang="en" sz="1000" b="0" i="0" u="none" strike="noStrike" cap="none">
                <a:solidFill>
                  <a:schemeClr val="dk1"/>
                </a:solidFill>
                <a:latin typeface="Roboto"/>
                <a:ea typeface="Roboto"/>
                <a:cs typeface="Roboto"/>
                <a:sym typeface="Roboto"/>
              </a:rPr>
              <a:t>Det gjennomføres minst 5 samlinger i løpet av 2022</a:t>
            </a:r>
            <a:endParaRPr sz="1000" b="0" i="0" u="none" strike="noStrike" cap="none">
              <a:solidFill>
                <a:schemeClr val="dk1"/>
              </a:solidFill>
              <a:latin typeface="Roboto"/>
              <a:ea typeface="Roboto"/>
              <a:cs typeface="Roboto"/>
              <a:sym typeface="Roboto"/>
            </a:endParaRPr>
          </a:p>
        </p:txBody>
      </p:sp>
      <p:sp>
        <p:nvSpPr>
          <p:cNvPr id="558" name="Google Shape;558;p15"/>
          <p:cNvSpPr txBox="1"/>
          <p:nvPr/>
        </p:nvSpPr>
        <p:spPr>
          <a:xfrm>
            <a:off x="5044025" y="2105950"/>
            <a:ext cx="4386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000"/>
              </a:spcAft>
              <a:buClr>
                <a:srgbClr val="000000"/>
              </a:buClr>
              <a:buSzPts val="1000"/>
              <a:buFont typeface="Arial"/>
              <a:buNone/>
            </a:pPr>
            <a:r>
              <a:rPr lang="en" sz="1000" b="1" i="0" u="none" strike="noStrike" cap="none">
                <a:solidFill>
                  <a:schemeClr val="dk1"/>
                </a:solidFill>
                <a:latin typeface="Helvetica Neue"/>
                <a:ea typeface="Helvetica Neue"/>
                <a:cs typeface="Helvetica Neue"/>
                <a:sym typeface="Helvetica Neue"/>
              </a:rPr>
              <a:t>1.</a:t>
            </a:r>
            <a:endParaRPr sz="1400" b="1" i="0" u="none" strike="noStrike" cap="none">
              <a:solidFill>
                <a:schemeClr val="dk1"/>
              </a:solidFill>
              <a:latin typeface="Arial"/>
              <a:ea typeface="Arial"/>
              <a:cs typeface="Arial"/>
              <a:sym typeface="Arial"/>
            </a:endParaRPr>
          </a:p>
        </p:txBody>
      </p:sp>
      <p:sp>
        <p:nvSpPr>
          <p:cNvPr id="559" name="Google Shape;559;p15"/>
          <p:cNvSpPr txBox="1"/>
          <p:nvPr/>
        </p:nvSpPr>
        <p:spPr>
          <a:xfrm>
            <a:off x="5044025" y="2806000"/>
            <a:ext cx="4386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000"/>
              </a:spcAft>
              <a:buClr>
                <a:srgbClr val="000000"/>
              </a:buClr>
              <a:buSzPts val="1000"/>
              <a:buFont typeface="Arial"/>
              <a:buNone/>
            </a:pPr>
            <a:r>
              <a:rPr lang="en" sz="1000" b="1" i="0" u="none" strike="noStrike" cap="none">
                <a:solidFill>
                  <a:schemeClr val="dk1"/>
                </a:solidFill>
                <a:latin typeface="Helvetica Neue"/>
                <a:ea typeface="Helvetica Neue"/>
                <a:cs typeface="Helvetica Neue"/>
                <a:sym typeface="Helvetica Neue"/>
              </a:rPr>
              <a:t>2.</a:t>
            </a:r>
            <a:endParaRPr sz="1400" b="1" i="0" u="none" strike="noStrike" cap="none">
              <a:solidFill>
                <a:schemeClr val="dk1"/>
              </a:solidFill>
              <a:latin typeface="Arial"/>
              <a:ea typeface="Arial"/>
              <a:cs typeface="Arial"/>
              <a:sym typeface="Arial"/>
            </a:endParaRPr>
          </a:p>
        </p:txBody>
      </p:sp>
      <p:sp>
        <p:nvSpPr>
          <p:cNvPr id="560" name="Google Shape;560;p15"/>
          <p:cNvSpPr txBox="1"/>
          <p:nvPr/>
        </p:nvSpPr>
        <p:spPr>
          <a:xfrm>
            <a:off x="5044025" y="3577650"/>
            <a:ext cx="4386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000"/>
              </a:spcAft>
              <a:buClr>
                <a:srgbClr val="000000"/>
              </a:buClr>
              <a:buSzPts val="1000"/>
              <a:buFont typeface="Arial"/>
              <a:buNone/>
            </a:pPr>
            <a:r>
              <a:rPr lang="en" sz="1000" b="1" i="0" u="none" strike="noStrike" cap="none">
                <a:solidFill>
                  <a:schemeClr val="dk1"/>
                </a:solidFill>
                <a:latin typeface="Helvetica Neue"/>
                <a:ea typeface="Helvetica Neue"/>
                <a:cs typeface="Helvetica Neue"/>
                <a:sym typeface="Helvetica Neue"/>
              </a:rPr>
              <a:t>3.</a:t>
            </a:r>
            <a:endParaRPr sz="1400" b="1" i="0" u="none" strike="noStrike" cap="none">
              <a:solidFill>
                <a:schemeClr val="dk1"/>
              </a:solidFill>
              <a:latin typeface="Arial"/>
              <a:ea typeface="Arial"/>
              <a:cs typeface="Arial"/>
              <a:sym typeface="Arial"/>
            </a:endParaRPr>
          </a:p>
        </p:txBody>
      </p:sp>
      <p:sp>
        <p:nvSpPr>
          <p:cNvPr id="561" name="Google Shape;561;p15"/>
          <p:cNvSpPr txBox="1"/>
          <p:nvPr/>
        </p:nvSpPr>
        <p:spPr>
          <a:xfrm>
            <a:off x="4920500" y="1590250"/>
            <a:ext cx="3636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rgbClr val="000000"/>
              </a:buClr>
              <a:buSzPts val="1000"/>
              <a:buFont typeface="Arial"/>
              <a:buNone/>
            </a:pPr>
            <a:r>
              <a:rPr lang="en" sz="1000" b="0" i="0" u="none" strike="noStrike" cap="none">
                <a:solidFill>
                  <a:schemeClr val="dk1"/>
                </a:solidFill>
                <a:latin typeface="Roboto"/>
                <a:ea typeface="Roboto"/>
                <a:cs typeface="Roboto"/>
                <a:sym typeface="Roboto"/>
              </a:rPr>
              <a:t>Det er ønskelig / det er krav om ...</a:t>
            </a:r>
            <a:endParaRPr sz="1400" b="0" i="0" u="none" strike="noStrike" cap="none">
              <a:solidFill>
                <a:srgbClr val="000000"/>
              </a:solidFill>
              <a:latin typeface="Arial"/>
              <a:ea typeface="Arial"/>
              <a:cs typeface="Arial"/>
              <a:sym typeface="Arial"/>
            </a:endParaRPr>
          </a:p>
        </p:txBody>
      </p:sp>
      <p:sp>
        <p:nvSpPr>
          <p:cNvPr id="562" name="Google Shape;562;p15"/>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BBEE"/>
        </a:solidFill>
        <a:effectLst/>
      </p:bgPr>
    </p:bg>
    <p:spTree>
      <p:nvGrpSpPr>
        <p:cNvPr id="1" name="Shape 599"/>
        <p:cNvGrpSpPr/>
        <p:nvPr/>
      </p:nvGrpSpPr>
      <p:grpSpPr>
        <a:xfrm>
          <a:off x="0" y="0"/>
          <a:ext cx="0" cy="0"/>
          <a:chOff x="0" y="0"/>
          <a:chExt cx="0" cy="0"/>
        </a:xfrm>
      </p:grpSpPr>
      <p:sp>
        <p:nvSpPr>
          <p:cNvPr id="600" name="Google Shape;600;p17"/>
          <p:cNvSpPr txBox="1">
            <a:spLocks noGrp="1"/>
          </p:cNvSpPr>
          <p:nvPr>
            <p:ph type="ctrTitle" idx="4294967295"/>
          </p:nvPr>
        </p:nvSpPr>
        <p:spPr>
          <a:xfrm>
            <a:off x="2440806" y="769200"/>
            <a:ext cx="4262400" cy="3605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 sz="3000" dirty="0">
                <a:solidFill>
                  <a:schemeClr val="lt1"/>
                </a:solidFill>
                <a:latin typeface="Roboto"/>
                <a:ea typeface="Roboto"/>
                <a:cs typeface="Roboto"/>
                <a:sym typeface="Roboto"/>
              </a:rPr>
              <a:t>Eksempler</a:t>
            </a:r>
            <a:r>
              <a:rPr lang="en" sz="3000" b="1" i="0" u="none" strike="noStrike" cap="none" dirty="0">
                <a:solidFill>
                  <a:schemeClr val="lt1"/>
                </a:solidFill>
                <a:latin typeface="Roboto"/>
                <a:ea typeface="Roboto"/>
                <a:cs typeface="Roboto"/>
                <a:sym typeface="Roboto"/>
              </a:rPr>
              <a:t> på tiltak</a:t>
            </a:r>
            <a:endParaRPr sz="3000" b="1" i="0" u="none" strike="noStrike" cap="none" dirty="0">
              <a:solidFill>
                <a:schemeClr val="lt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B11393-27D3-70A0-1F59-B3B9AC94B22B}"/>
              </a:ext>
            </a:extLst>
          </p:cNvPr>
          <p:cNvSpPr>
            <a:spLocks noGrp="1"/>
          </p:cNvSpPr>
          <p:nvPr>
            <p:ph type="title"/>
          </p:nvPr>
        </p:nvSpPr>
        <p:spPr/>
        <p:txBody>
          <a:bodyPr/>
          <a:lstStyle/>
          <a:p>
            <a:r>
              <a:rPr lang="en" dirty="0">
                <a:solidFill>
                  <a:srgbClr val="1BBBEE"/>
                </a:solidFill>
                <a:latin typeface="Roboto"/>
                <a:ea typeface="Roboto"/>
                <a:cs typeface="Roboto"/>
                <a:sym typeface="Roboto"/>
              </a:rPr>
              <a:t>Eksempler på tiltak</a:t>
            </a:r>
            <a:endParaRPr lang="nb-NO" dirty="0"/>
          </a:p>
        </p:txBody>
      </p:sp>
      <p:sp>
        <p:nvSpPr>
          <p:cNvPr id="3" name="Plassholder for tekst 2">
            <a:extLst>
              <a:ext uri="{FF2B5EF4-FFF2-40B4-BE49-F238E27FC236}">
                <a16:creationId xmlns:a16="http://schemas.microsoft.com/office/drawing/2014/main" id="{33803E36-8A88-E53E-8823-7070E3C99485}"/>
              </a:ext>
            </a:extLst>
          </p:cNvPr>
          <p:cNvSpPr>
            <a:spLocks noGrp="1"/>
          </p:cNvSpPr>
          <p:nvPr>
            <p:ph type="body" idx="1"/>
          </p:nvPr>
        </p:nvSpPr>
        <p:spPr/>
        <p:txBody>
          <a:bodyPr/>
          <a:lstStyle/>
          <a:p>
            <a:r>
              <a:rPr lang="nb-NO" sz="1800" b="1" dirty="0">
                <a:solidFill>
                  <a:srgbClr val="1BBBEE"/>
                </a:solidFill>
                <a:latin typeface="Roboto"/>
                <a:ea typeface="Roboto"/>
                <a:cs typeface="Roboto"/>
                <a:sym typeface="Roboto"/>
              </a:rPr>
              <a:t>Tidslinje</a:t>
            </a:r>
            <a:endParaRPr lang="nb-NO" dirty="0"/>
          </a:p>
          <a:p>
            <a:r>
              <a:rPr lang="nb-NO" b="1" dirty="0">
                <a:solidFill>
                  <a:srgbClr val="1BBBEE"/>
                </a:solidFill>
                <a:latin typeface="Roboto"/>
                <a:ea typeface="Roboto"/>
                <a:cs typeface="Roboto"/>
                <a:sym typeface="Roboto"/>
              </a:rPr>
              <a:t>T</a:t>
            </a:r>
            <a:r>
              <a:rPr lang="nb-NO" sz="1800" b="1" dirty="0">
                <a:solidFill>
                  <a:srgbClr val="1BBBEE"/>
                </a:solidFill>
                <a:latin typeface="Roboto"/>
                <a:ea typeface="Roboto"/>
                <a:cs typeface="Roboto"/>
                <a:sym typeface="Roboto"/>
              </a:rPr>
              <a:t>iltak # 1 kartlegging og veiledning</a:t>
            </a:r>
            <a:endParaRPr lang="nb-NO" dirty="0"/>
          </a:p>
          <a:p>
            <a:r>
              <a:rPr lang="nb-NO" b="1" dirty="0">
                <a:solidFill>
                  <a:srgbClr val="1BBBEE"/>
                </a:solidFill>
                <a:latin typeface="Roboto"/>
                <a:ea typeface="Roboto"/>
                <a:cs typeface="Roboto"/>
                <a:sym typeface="Roboto"/>
              </a:rPr>
              <a:t>T</a:t>
            </a:r>
            <a:r>
              <a:rPr lang="nb-NO" sz="1800" b="1" dirty="0">
                <a:solidFill>
                  <a:srgbClr val="1BBBEE"/>
                </a:solidFill>
                <a:latin typeface="Roboto"/>
                <a:ea typeface="Roboto"/>
                <a:cs typeface="Roboto"/>
                <a:sym typeface="Roboto"/>
              </a:rPr>
              <a:t>iltak # 2 praksiselev (YFF)</a:t>
            </a:r>
          </a:p>
          <a:p>
            <a:r>
              <a:rPr lang="nb-NO" b="1" dirty="0">
                <a:solidFill>
                  <a:srgbClr val="1BBBEE"/>
                </a:solidFill>
                <a:latin typeface="Roboto"/>
                <a:ea typeface="Roboto"/>
                <a:cs typeface="Roboto"/>
                <a:sym typeface="Roboto"/>
              </a:rPr>
              <a:t>T</a:t>
            </a:r>
            <a:r>
              <a:rPr lang="nb-NO" sz="1800" b="1" dirty="0">
                <a:solidFill>
                  <a:srgbClr val="1BBBEE"/>
                </a:solidFill>
                <a:latin typeface="Roboto"/>
                <a:ea typeface="Roboto"/>
                <a:cs typeface="Roboto"/>
                <a:sym typeface="Roboto"/>
              </a:rPr>
              <a:t>iltak #3 intern markedsføring</a:t>
            </a:r>
          </a:p>
          <a:p>
            <a:r>
              <a:rPr lang="nb-NO" b="1" dirty="0">
                <a:solidFill>
                  <a:srgbClr val="1BBBEE"/>
                </a:solidFill>
                <a:latin typeface="Roboto"/>
                <a:ea typeface="Roboto"/>
                <a:cs typeface="Roboto"/>
                <a:sym typeface="Roboto"/>
              </a:rPr>
              <a:t>T</a:t>
            </a:r>
            <a:r>
              <a:rPr lang="nb-NO" sz="1800" b="1" dirty="0">
                <a:solidFill>
                  <a:srgbClr val="1BBBEE"/>
                </a:solidFill>
                <a:latin typeface="Roboto"/>
                <a:ea typeface="Roboto"/>
                <a:cs typeface="Roboto"/>
                <a:sym typeface="Roboto"/>
              </a:rPr>
              <a:t>iltak #4 kompetanselæring</a:t>
            </a:r>
          </a:p>
          <a:p>
            <a:r>
              <a:rPr lang="nb-NO" b="1" dirty="0">
                <a:solidFill>
                  <a:srgbClr val="1BBBEE"/>
                </a:solidFill>
                <a:latin typeface="Roboto"/>
                <a:ea typeface="Roboto"/>
                <a:cs typeface="Roboto"/>
                <a:sym typeface="Roboto"/>
              </a:rPr>
              <a:t>T</a:t>
            </a:r>
            <a:r>
              <a:rPr lang="nb-NO" sz="1800" b="1" dirty="0">
                <a:solidFill>
                  <a:srgbClr val="1BBBEE"/>
                </a:solidFill>
                <a:latin typeface="Roboto"/>
                <a:ea typeface="Roboto"/>
                <a:cs typeface="Roboto"/>
                <a:sym typeface="Roboto"/>
              </a:rPr>
              <a:t>iltak #5 samarbeid om lærlinger</a:t>
            </a:r>
          </a:p>
          <a:p>
            <a:pPr marL="114300" indent="0">
              <a:buNone/>
            </a:pPr>
            <a:endParaRPr lang="nb-NO" sz="1800" b="1" dirty="0">
              <a:solidFill>
                <a:srgbClr val="1BBBEE"/>
              </a:solidFill>
              <a:latin typeface="Roboto"/>
              <a:ea typeface="Roboto"/>
              <a:cs typeface="Roboto"/>
              <a:sym typeface="Roboto"/>
            </a:endParaRPr>
          </a:p>
        </p:txBody>
      </p:sp>
    </p:spTree>
    <p:extLst>
      <p:ext uri="{BB962C8B-B14F-4D97-AF65-F5344CB8AC3E}">
        <p14:creationId xmlns:p14="http://schemas.microsoft.com/office/powerpoint/2010/main" val="474662807"/>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566"/>
        <p:cNvGrpSpPr/>
        <p:nvPr/>
      </p:nvGrpSpPr>
      <p:grpSpPr>
        <a:xfrm>
          <a:off x="0" y="0"/>
          <a:ext cx="0" cy="0"/>
          <a:chOff x="0" y="0"/>
          <a:chExt cx="0" cy="0"/>
        </a:xfrm>
      </p:grpSpPr>
      <p:cxnSp>
        <p:nvCxnSpPr>
          <p:cNvPr id="567" name="Google Shape;567;p16"/>
          <p:cNvCxnSpPr/>
          <p:nvPr/>
        </p:nvCxnSpPr>
        <p:spPr>
          <a:xfrm>
            <a:off x="635350" y="1288250"/>
            <a:ext cx="0" cy="409200"/>
          </a:xfrm>
          <a:prstGeom prst="straightConnector1">
            <a:avLst/>
          </a:prstGeom>
          <a:noFill/>
          <a:ln w="19050" cap="flat" cmpd="sng">
            <a:solidFill>
              <a:schemeClr val="dk2"/>
            </a:solidFill>
            <a:prstDash val="solid"/>
            <a:round/>
            <a:headEnd type="none" w="sm" len="sm"/>
            <a:tailEnd type="oval" w="med" len="med"/>
          </a:ln>
        </p:spPr>
      </p:cxnSp>
      <p:sp>
        <p:nvSpPr>
          <p:cNvPr id="568" name="Google Shape;568;p16"/>
          <p:cNvSpPr txBox="1">
            <a:spLocks noGrp="1"/>
          </p:cNvSpPr>
          <p:nvPr>
            <p:ph type="title"/>
          </p:nvPr>
        </p:nvSpPr>
        <p:spPr>
          <a:xfrm>
            <a:off x="402428" y="331000"/>
            <a:ext cx="40506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dirty="0">
                <a:solidFill>
                  <a:srgbClr val="1BBBEE"/>
                </a:solidFill>
                <a:latin typeface="Roboto"/>
                <a:ea typeface="Roboto"/>
                <a:cs typeface="Roboto"/>
                <a:sym typeface="Roboto"/>
              </a:rPr>
              <a:t>Tidslinje for gjennomføring</a:t>
            </a:r>
            <a:endParaRPr dirty="0">
              <a:solidFill>
                <a:srgbClr val="1BBBEE"/>
              </a:solidFill>
              <a:latin typeface="Roboto"/>
              <a:ea typeface="Roboto"/>
              <a:cs typeface="Roboto"/>
              <a:sym typeface="Roboto"/>
            </a:endParaRPr>
          </a:p>
        </p:txBody>
      </p:sp>
      <p:cxnSp>
        <p:nvCxnSpPr>
          <p:cNvPr id="569" name="Google Shape;569;p16"/>
          <p:cNvCxnSpPr/>
          <p:nvPr/>
        </p:nvCxnSpPr>
        <p:spPr>
          <a:xfrm>
            <a:off x="434400" y="1288250"/>
            <a:ext cx="8275200" cy="0"/>
          </a:xfrm>
          <a:prstGeom prst="straightConnector1">
            <a:avLst/>
          </a:prstGeom>
          <a:noFill/>
          <a:ln w="38100" cap="flat" cmpd="sng">
            <a:solidFill>
              <a:srgbClr val="1BBBEE"/>
            </a:solidFill>
            <a:prstDash val="solid"/>
            <a:round/>
            <a:headEnd type="none" w="sm" len="sm"/>
            <a:tailEnd type="triangle" w="med" len="med"/>
          </a:ln>
        </p:spPr>
      </p:cxnSp>
      <p:sp>
        <p:nvSpPr>
          <p:cNvPr id="570" name="Google Shape;570;p16"/>
          <p:cNvSpPr txBox="1">
            <a:spLocks noGrp="1"/>
          </p:cNvSpPr>
          <p:nvPr>
            <p:ph type="body" idx="1"/>
          </p:nvPr>
        </p:nvSpPr>
        <p:spPr>
          <a:xfrm>
            <a:off x="412900" y="982575"/>
            <a:ext cx="444900" cy="1803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000"/>
              </a:spcAft>
              <a:buSzPts val="1800"/>
              <a:buNone/>
            </a:pPr>
            <a:r>
              <a:rPr lang="en" sz="1000" b="1">
                <a:latin typeface="Roboto"/>
                <a:ea typeface="Roboto"/>
                <a:cs typeface="Roboto"/>
                <a:sym typeface="Roboto"/>
              </a:rPr>
              <a:t>14. feb</a:t>
            </a:r>
            <a:endParaRPr sz="1000" b="1">
              <a:latin typeface="Roboto"/>
              <a:ea typeface="Roboto"/>
              <a:cs typeface="Roboto"/>
              <a:sym typeface="Roboto"/>
            </a:endParaRPr>
          </a:p>
        </p:txBody>
      </p:sp>
      <p:sp>
        <p:nvSpPr>
          <p:cNvPr id="571" name="Google Shape;571;p16"/>
          <p:cNvSpPr txBox="1">
            <a:spLocks noGrp="1"/>
          </p:cNvSpPr>
          <p:nvPr>
            <p:ph type="body" idx="1"/>
          </p:nvPr>
        </p:nvSpPr>
        <p:spPr>
          <a:xfrm>
            <a:off x="84850" y="1822825"/>
            <a:ext cx="1101000" cy="658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1800"/>
              <a:buNone/>
            </a:pPr>
            <a:r>
              <a:rPr lang="en" sz="1000">
                <a:latin typeface="Roboto"/>
                <a:ea typeface="Roboto"/>
                <a:cs typeface="Roboto"/>
                <a:sym typeface="Roboto"/>
              </a:rPr>
              <a:t>Utnevne nettverksansvarlig</a:t>
            </a:r>
            <a:endParaRPr sz="1000">
              <a:latin typeface="Roboto"/>
              <a:ea typeface="Roboto"/>
              <a:cs typeface="Roboto"/>
              <a:sym typeface="Roboto"/>
            </a:endParaRPr>
          </a:p>
          <a:p>
            <a:pPr marL="0" lvl="0" indent="0" algn="ctr" rtl="0">
              <a:lnSpc>
                <a:spcPct val="115000"/>
              </a:lnSpc>
              <a:spcBef>
                <a:spcPts val="1000"/>
              </a:spcBef>
              <a:spcAft>
                <a:spcPts val="0"/>
              </a:spcAft>
              <a:buSzPts val="1800"/>
              <a:buNone/>
            </a:pPr>
            <a:endParaRPr sz="1000">
              <a:latin typeface="Roboto"/>
              <a:ea typeface="Roboto"/>
              <a:cs typeface="Roboto"/>
              <a:sym typeface="Roboto"/>
            </a:endParaRPr>
          </a:p>
          <a:p>
            <a:pPr marL="0" lvl="0" indent="0" algn="ctr" rtl="0">
              <a:lnSpc>
                <a:spcPct val="115000"/>
              </a:lnSpc>
              <a:spcBef>
                <a:spcPts val="1000"/>
              </a:spcBef>
              <a:spcAft>
                <a:spcPts val="1000"/>
              </a:spcAft>
              <a:buSzPts val="1800"/>
              <a:buNone/>
            </a:pPr>
            <a:endParaRPr sz="1000">
              <a:latin typeface="Roboto"/>
              <a:ea typeface="Roboto"/>
              <a:cs typeface="Roboto"/>
              <a:sym typeface="Roboto"/>
            </a:endParaRPr>
          </a:p>
        </p:txBody>
      </p:sp>
      <p:cxnSp>
        <p:nvCxnSpPr>
          <p:cNvPr id="572" name="Google Shape;572;p16"/>
          <p:cNvCxnSpPr/>
          <p:nvPr/>
        </p:nvCxnSpPr>
        <p:spPr>
          <a:xfrm>
            <a:off x="1615650" y="1288250"/>
            <a:ext cx="0" cy="409200"/>
          </a:xfrm>
          <a:prstGeom prst="straightConnector1">
            <a:avLst/>
          </a:prstGeom>
          <a:noFill/>
          <a:ln w="19050" cap="flat" cmpd="sng">
            <a:solidFill>
              <a:schemeClr val="dk2"/>
            </a:solidFill>
            <a:prstDash val="solid"/>
            <a:round/>
            <a:headEnd type="none" w="sm" len="sm"/>
            <a:tailEnd type="oval" w="med" len="med"/>
          </a:ln>
        </p:spPr>
      </p:cxnSp>
      <p:sp>
        <p:nvSpPr>
          <p:cNvPr id="573" name="Google Shape;573;p16"/>
          <p:cNvSpPr txBox="1">
            <a:spLocks noGrp="1"/>
          </p:cNvSpPr>
          <p:nvPr>
            <p:ph type="body" idx="1"/>
          </p:nvPr>
        </p:nvSpPr>
        <p:spPr>
          <a:xfrm>
            <a:off x="1295700" y="982575"/>
            <a:ext cx="639900" cy="1803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000"/>
              </a:spcAft>
              <a:buSzPts val="1800"/>
              <a:buNone/>
            </a:pPr>
            <a:r>
              <a:rPr lang="en" sz="1000" b="1">
                <a:latin typeface="Roboto"/>
                <a:ea typeface="Roboto"/>
                <a:cs typeface="Roboto"/>
                <a:sym typeface="Roboto"/>
              </a:rPr>
              <a:t>14.-25. feb </a:t>
            </a:r>
            <a:endParaRPr sz="1000" b="1">
              <a:latin typeface="Roboto"/>
              <a:ea typeface="Roboto"/>
              <a:cs typeface="Roboto"/>
              <a:sym typeface="Roboto"/>
            </a:endParaRPr>
          </a:p>
        </p:txBody>
      </p:sp>
      <p:sp>
        <p:nvSpPr>
          <p:cNvPr id="574" name="Google Shape;574;p16"/>
          <p:cNvSpPr txBox="1">
            <a:spLocks noGrp="1"/>
          </p:cNvSpPr>
          <p:nvPr>
            <p:ph type="body" idx="1"/>
          </p:nvPr>
        </p:nvSpPr>
        <p:spPr>
          <a:xfrm>
            <a:off x="1065150" y="1822825"/>
            <a:ext cx="1101000" cy="443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1800"/>
              <a:buNone/>
            </a:pPr>
            <a:r>
              <a:rPr lang="en" sz="1000">
                <a:latin typeface="Roboto"/>
                <a:ea typeface="Roboto"/>
                <a:cs typeface="Roboto"/>
                <a:sym typeface="Roboto"/>
              </a:rPr>
              <a:t>Sparring med </a:t>
            </a:r>
            <a:br>
              <a:rPr lang="en" sz="1000">
                <a:latin typeface="Roboto"/>
                <a:ea typeface="Roboto"/>
                <a:cs typeface="Roboto"/>
                <a:sym typeface="Roboto"/>
              </a:rPr>
            </a:br>
            <a:r>
              <a:rPr lang="en" sz="1000">
                <a:latin typeface="Roboto"/>
                <a:ea typeface="Roboto"/>
                <a:cs typeface="Roboto"/>
                <a:sym typeface="Roboto"/>
              </a:rPr>
              <a:t>OK stat</a:t>
            </a:r>
            <a:endParaRPr sz="1000">
              <a:latin typeface="Roboto"/>
              <a:ea typeface="Roboto"/>
              <a:cs typeface="Roboto"/>
              <a:sym typeface="Roboto"/>
            </a:endParaRPr>
          </a:p>
          <a:p>
            <a:pPr marL="0" lvl="0" indent="0" algn="ctr" rtl="0">
              <a:lnSpc>
                <a:spcPct val="115000"/>
              </a:lnSpc>
              <a:spcBef>
                <a:spcPts val="1000"/>
              </a:spcBef>
              <a:spcAft>
                <a:spcPts val="0"/>
              </a:spcAft>
              <a:buSzPts val="1800"/>
              <a:buNone/>
            </a:pPr>
            <a:endParaRPr sz="1000">
              <a:latin typeface="Roboto"/>
              <a:ea typeface="Roboto"/>
              <a:cs typeface="Roboto"/>
              <a:sym typeface="Roboto"/>
            </a:endParaRPr>
          </a:p>
          <a:p>
            <a:pPr marL="0" lvl="0" indent="0" algn="ctr" rtl="0">
              <a:lnSpc>
                <a:spcPct val="115000"/>
              </a:lnSpc>
              <a:spcBef>
                <a:spcPts val="1000"/>
              </a:spcBef>
              <a:spcAft>
                <a:spcPts val="1000"/>
              </a:spcAft>
              <a:buSzPts val="1800"/>
              <a:buNone/>
            </a:pPr>
            <a:endParaRPr sz="1000">
              <a:latin typeface="Roboto"/>
              <a:ea typeface="Roboto"/>
              <a:cs typeface="Roboto"/>
              <a:sym typeface="Roboto"/>
            </a:endParaRPr>
          </a:p>
        </p:txBody>
      </p:sp>
      <p:cxnSp>
        <p:nvCxnSpPr>
          <p:cNvPr id="575" name="Google Shape;575;p16"/>
          <p:cNvCxnSpPr/>
          <p:nvPr/>
        </p:nvCxnSpPr>
        <p:spPr>
          <a:xfrm>
            <a:off x="3654550" y="1288250"/>
            <a:ext cx="0" cy="409200"/>
          </a:xfrm>
          <a:prstGeom prst="straightConnector1">
            <a:avLst/>
          </a:prstGeom>
          <a:noFill/>
          <a:ln w="19050" cap="flat" cmpd="sng">
            <a:solidFill>
              <a:schemeClr val="dk2"/>
            </a:solidFill>
            <a:prstDash val="solid"/>
            <a:round/>
            <a:headEnd type="none" w="sm" len="sm"/>
            <a:tailEnd type="oval" w="med" len="med"/>
          </a:ln>
        </p:spPr>
      </p:cxnSp>
      <p:sp>
        <p:nvSpPr>
          <p:cNvPr id="576" name="Google Shape;576;p16"/>
          <p:cNvSpPr txBox="1">
            <a:spLocks noGrp="1"/>
          </p:cNvSpPr>
          <p:nvPr>
            <p:ph type="body" idx="1"/>
          </p:nvPr>
        </p:nvSpPr>
        <p:spPr>
          <a:xfrm>
            <a:off x="3334600" y="982575"/>
            <a:ext cx="639900" cy="1803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000"/>
              </a:spcAft>
              <a:buSzPts val="1800"/>
              <a:buNone/>
            </a:pPr>
            <a:r>
              <a:rPr lang="en" sz="1000" b="1">
                <a:latin typeface="Roboto"/>
                <a:ea typeface="Roboto"/>
                <a:cs typeface="Roboto"/>
                <a:sym typeface="Roboto"/>
              </a:rPr>
              <a:t>15. mar </a:t>
            </a:r>
            <a:endParaRPr sz="1000" b="1">
              <a:latin typeface="Roboto"/>
              <a:ea typeface="Roboto"/>
              <a:cs typeface="Roboto"/>
              <a:sym typeface="Roboto"/>
            </a:endParaRPr>
          </a:p>
        </p:txBody>
      </p:sp>
      <p:sp>
        <p:nvSpPr>
          <p:cNvPr id="577" name="Google Shape;577;p16"/>
          <p:cNvSpPr txBox="1">
            <a:spLocks noGrp="1"/>
          </p:cNvSpPr>
          <p:nvPr>
            <p:ph type="body" idx="1"/>
          </p:nvPr>
        </p:nvSpPr>
        <p:spPr>
          <a:xfrm>
            <a:off x="3104050" y="1822825"/>
            <a:ext cx="1101000" cy="443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1800"/>
              <a:buNone/>
            </a:pPr>
            <a:r>
              <a:rPr lang="en" sz="1000">
                <a:latin typeface="Roboto"/>
                <a:ea typeface="Roboto"/>
                <a:cs typeface="Roboto"/>
                <a:sym typeface="Roboto"/>
              </a:rPr>
              <a:t>Første nettverks-</a:t>
            </a:r>
            <a:br>
              <a:rPr lang="en" sz="1000">
                <a:latin typeface="Roboto"/>
                <a:ea typeface="Roboto"/>
                <a:cs typeface="Roboto"/>
                <a:sym typeface="Roboto"/>
              </a:rPr>
            </a:br>
            <a:r>
              <a:rPr lang="en" sz="1000">
                <a:latin typeface="Roboto"/>
                <a:ea typeface="Roboto"/>
                <a:cs typeface="Roboto"/>
                <a:sym typeface="Roboto"/>
              </a:rPr>
              <a:t>samling</a:t>
            </a:r>
            <a:endParaRPr sz="1000">
              <a:latin typeface="Roboto"/>
              <a:ea typeface="Roboto"/>
              <a:cs typeface="Roboto"/>
              <a:sym typeface="Roboto"/>
            </a:endParaRPr>
          </a:p>
          <a:p>
            <a:pPr marL="0" lvl="0" indent="0" algn="ctr" rtl="0">
              <a:lnSpc>
                <a:spcPct val="115000"/>
              </a:lnSpc>
              <a:spcBef>
                <a:spcPts val="1000"/>
              </a:spcBef>
              <a:spcAft>
                <a:spcPts val="0"/>
              </a:spcAft>
              <a:buSzPts val="1800"/>
              <a:buNone/>
            </a:pPr>
            <a:endParaRPr sz="1000">
              <a:latin typeface="Roboto"/>
              <a:ea typeface="Roboto"/>
              <a:cs typeface="Roboto"/>
              <a:sym typeface="Roboto"/>
            </a:endParaRPr>
          </a:p>
          <a:p>
            <a:pPr marL="0" lvl="0" indent="0" algn="ctr" rtl="0">
              <a:lnSpc>
                <a:spcPct val="115000"/>
              </a:lnSpc>
              <a:spcBef>
                <a:spcPts val="1000"/>
              </a:spcBef>
              <a:spcAft>
                <a:spcPts val="1000"/>
              </a:spcAft>
              <a:buSzPts val="1800"/>
              <a:buNone/>
            </a:pPr>
            <a:endParaRPr sz="1000">
              <a:latin typeface="Roboto"/>
              <a:ea typeface="Roboto"/>
              <a:cs typeface="Roboto"/>
              <a:sym typeface="Roboto"/>
            </a:endParaRPr>
          </a:p>
        </p:txBody>
      </p:sp>
      <p:cxnSp>
        <p:nvCxnSpPr>
          <p:cNvPr id="578" name="Google Shape;578;p16"/>
          <p:cNvCxnSpPr/>
          <p:nvPr/>
        </p:nvCxnSpPr>
        <p:spPr>
          <a:xfrm>
            <a:off x="7954050" y="1288250"/>
            <a:ext cx="0" cy="409200"/>
          </a:xfrm>
          <a:prstGeom prst="straightConnector1">
            <a:avLst/>
          </a:prstGeom>
          <a:noFill/>
          <a:ln w="19050" cap="flat" cmpd="sng">
            <a:solidFill>
              <a:schemeClr val="dk2"/>
            </a:solidFill>
            <a:prstDash val="solid"/>
            <a:round/>
            <a:headEnd type="none" w="sm" len="sm"/>
            <a:tailEnd type="oval" w="med" len="med"/>
          </a:ln>
        </p:spPr>
      </p:cxnSp>
      <p:sp>
        <p:nvSpPr>
          <p:cNvPr id="579" name="Google Shape;579;p16"/>
          <p:cNvSpPr txBox="1">
            <a:spLocks noGrp="1"/>
          </p:cNvSpPr>
          <p:nvPr>
            <p:ph type="body" idx="1"/>
          </p:nvPr>
        </p:nvSpPr>
        <p:spPr>
          <a:xfrm>
            <a:off x="7634100" y="982575"/>
            <a:ext cx="639900" cy="1803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000"/>
              </a:spcAft>
              <a:buSzPts val="1800"/>
              <a:buNone/>
            </a:pPr>
            <a:r>
              <a:rPr lang="en" sz="1000" b="1">
                <a:latin typeface="Roboto"/>
                <a:ea typeface="Roboto"/>
                <a:cs typeface="Roboto"/>
                <a:sym typeface="Roboto"/>
              </a:rPr>
              <a:t>15. des </a:t>
            </a:r>
            <a:endParaRPr sz="1000" b="1">
              <a:latin typeface="Roboto"/>
              <a:ea typeface="Roboto"/>
              <a:cs typeface="Roboto"/>
              <a:sym typeface="Roboto"/>
            </a:endParaRPr>
          </a:p>
        </p:txBody>
      </p:sp>
      <p:sp>
        <p:nvSpPr>
          <p:cNvPr id="580" name="Google Shape;580;p16"/>
          <p:cNvSpPr txBox="1">
            <a:spLocks noGrp="1"/>
          </p:cNvSpPr>
          <p:nvPr>
            <p:ph type="body" idx="1"/>
          </p:nvPr>
        </p:nvSpPr>
        <p:spPr>
          <a:xfrm>
            <a:off x="7403550" y="1822825"/>
            <a:ext cx="1101000" cy="443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1800"/>
              <a:buNone/>
            </a:pPr>
            <a:r>
              <a:rPr lang="en" sz="1000">
                <a:latin typeface="Roboto"/>
                <a:ea typeface="Roboto"/>
                <a:cs typeface="Roboto"/>
                <a:sym typeface="Roboto"/>
              </a:rPr>
              <a:t>Utsendelse av årsrapport</a:t>
            </a:r>
            <a:endParaRPr sz="1000">
              <a:latin typeface="Roboto"/>
              <a:ea typeface="Roboto"/>
              <a:cs typeface="Roboto"/>
              <a:sym typeface="Roboto"/>
            </a:endParaRPr>
          </a:p>
          <a:p>
            <a:pPr marL="0" lvl="0" indent="0" algn="ctr" rtl="0">
              <a:lnSpc>
                <a:spcPct val="115000"/>
              </a:lnSpc>
              <a:spcBef>
                <a:spcPts val="1000"/>
              </a:spcBef>
              <a:spcAft>
                <a:spcPts val="0"/>
              </a:spcAft>
              <a:buSzPts val="1800"/>
              <a:buNone/>
            </a:pPr>
            <a:endParaRPr sz="1000">
              <a:latin typeface="Roboto"/>
              <a:ea typeface="Roboto"/>
              <a:cs typeface="Roboto"/>
              <a:sym typeface="Roboto"/>
            </a:endParaRPr>
          </a:p>
          <a:p>
            <a:pPr marL="0" lvl="0" indent="0" algn="ctr" rtl="0">
              <a:lnSpc>
                <a:spcPct val="115000"/>
              </a:lnSpc>
              <a:spcBef>
                <a:spcPts val="1000"/>
              </a:spcBef>
              <a:spcAft>
                <a:spcPts val="1000"/>
              </a:spcAft>
              <a:buSzPts val="1800"/>
              <a:buNone/>
            </a:pPr>
            <a:endParaRPr sz="1000">
              <a:latin typeface="Roboto"/>
              <a:ea typeface="Roboto"/>
              <a:cs typeface="Roboto"/>
              <a:sym typeface="Roboto"/>
            </a:endParaRPr>
          </a:p>
        </p:txBody>
      </p:sp>
      <p:cxnSp>
        <p:nvCxnSpPr>
          <p:cNvPr id="581" name="Google Shape;581;p16"/>
          <p:cNvCxnSpPr/>
          <p:nvPr/>
        </p:nvCxnSpPr>
        <p:spPr>
          <a:xfrm>
            <a:off x="5781038" y="1288250"/>
            <a:ext cx="0" cy="409200"/>
          </a:xfrm>
          <a:prstGeom prst="straightConnector1">
            <a:avLst/>
          </a:prstGeom>
          <a:noFill/>
          <a:ln w="19050" cap="flat" cmpd="sng">
            <a:solidFill>
              <a:schemeClr val="dk2"/>
            </a:solidFill>
            <a:prstDash val="solid"/>
            <a:round/>
            <a:headEnd type="none" w="sm" len="sm"/>
            <a:tailEnd type="oval" w="med" len="med"/>
          </a:ln>
        </p:spPr>
      </p:cxnSp>
      <p:sp>
        <p:nvSpPr>
          <p:cNvPr id="582" name="Google Shape;582;p16"/>
          <p:cNvSpPr txBox="1">
            <a:spLocks noGrp="1"/>
          </p:cNvSpPr>
          <p:nvPr>
            <p:ph type="body" idx="1"/>
          </p:nvPr>
        </p:nvSpPr>
        <p:spPr>
          <a:xfrm>
            <a:off x="5461088" y="982575"/>
            <a:ext cx="639900" cy="1803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000"/>
              </a:spcAft>
              <a:buSzPts val="1800"/>
              <a:buNone/>
            </a:pPr>
            <a:r>
              <a:rPr lang="en" sz="1000" b="1">
                <a:latin typeface="Roboto"/>
                <a:ea typeface="Roboto"/>
                <a:cs typeface="Roboto"/>
                <a:sym typeface="Roboto"/>
              </a:rPr>
              <a:t>7. des </a:t>
            </a:r>
            <a:endParaRPr sz="1000" b="1">
              <a:latin typeface="Roboto"/>
              <a:ea typeface="Roboto"/>
              <a:cs typeface="Roboto"/>
              <a:sym typeface="Roboto"/>
            </a:endParaRPr>
          </a:p>
        </p:txBody>
      </p:sp>
      <p:sp>
        <p:nvSpPr>
          <p:cNvPr id="583" name="Google Shape;583;p16"/>
          <p:cNvSpPr txBox="1">
            <a:spLocks noGrp="1"/>
          </p:cNvSpPr>
          <p:nvPr>
            <p:ph type="body" idx="1"/>
          </p:nvPr>
        </p:nvSpPr>
        <p:spPr>
          <a:xfrm>
            <a:off x="5230538" y="1822825"/>
            <a:ext cx="1101000" cy="443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1800"/>
              <a:buNone/>
            </a:pPr>
            <a:r>
              <a:rPr lang="en" sz="1000">
                <a:latin typeface="Roboto"/>
                <a:ea typeface="Roboto"/>
                <a:cs typeface="Roboto"/>
                <a:sym typeface="Roboto"/>
              </a:rPr>
              <a:t>Frist for innrapportering</a:t>
            </a:r>
            <a:br>
              <a:rPr lang="en" sz="1000">
                <a:latin typeface="Roboto"/>
                <a:ea typeface="Roboto"/>
                <a:cs typeface="Roboto"/>
                <a:sym typeface="Roboto"/>
              </a:rPr>
            </a:br>
            <a:r>
              <a:rPr lang="en" sz="1000">
                <a:latin typeface="Roboto"/>
                <a:ea typeface="Roboto"/>
                <a:cs typeface="Roboto"/>
                <a:sym typeface="Roboto"/>
              </a:rPr>
              <a:t>til årsrapport</a:t>
            </a:r>
            <a:endParaRPr sz="1000">
              <a:latin typeface="Roboto"/>
              <a:ea typeface="Roboto"/>
              <a:cs typeface="Roboto"/>
              <a:sym typeface="Roboto"/>
            </a:endParaRPr>
          </a:p>
          <a:p>
            <a:pPr marL="0" lvl="0" indent="0" algn="ctr" rtl="0">
              <a:lnSpc>
                <a:spcPct val="115000"/>
              </a:lnSpc>
              <a:spcBef>
                <a:spcPts val="1000"/>
              </a:spcBef>
              <a:spcAft>
                <a:spcPts val="0"/>
              </a:spcAft>
              <a:buSzPts val="1800"/>
              <a:buNone/>
            </a:pPr>
            <a:endParaRPr sz="1000">
              <a:latin typeface="Roboto"/>
              <a:ea typeface="Roboto"/>
              <a:cs typeface="Roboto"/>
              <a:sym typeface="Roboto"/>
            </a:endParaRPr>
          </a:p>
          <a:p>
            <a:pPr marL="0" lvl="0" indent="0" algn="ctr" rtl="0">
              <a:lnSpc>
                <a:spcPct val="115000"/>
              </a:lnSpc>
              <a:spcBef>
                <a:spcPts val="1000"/>
              </a:spcBef>
              <a:spcAft>
                <a:spcPts val="1000"/>
              </a:spcAft>
              <a:buSzPts val="1800"/>
              <a:buNone/>
            </a:pPr>
            <a:endParaRPr sz="1000">
              <a:latin typeface="Roboto"/>
              <a:ea typeface="Roboto"/>
              <a:cs typeface="Roboto"/>
              <a:sym typeface="Roboto"/>
            </a:endParaRPr>
          </a:p>
        </p:txBody>
      </p:sp>
      <p:cxnSp>
        <p:nvCxnSpPr>
          <p:cNvPr id="584" name="Google Shape;584;p16"/>
          <p:cNvCxnSpPr/>
          <p:nvPr/>
        </p:nvCxnSpPr>
        <p:spPr>
          <a:xfrm>
            <a:off x="2611350" y="1288250"/>
            <a:ext cx="0" cy="409200"/>
          </a:xfrm>
          <a:prstGeom prst="straightConnector1">
            <a:avLst/>
          </a:prstGeom>
          <a:noFill/>
          <a:ln w="19050" cap="flat" cmpd="sng">
            <a:solidFill>
              <a:schemeClr val="dk2"/>
            </a:solidFill>
            <a:prstDash val="solid"/>
            <a:round/>
            <a:headEnd type="none" w="sm" len="sm"/>
            <a:tailEnd type="oval" w="med" len="med"/>
          </a:ln>
        </p:spPr>
      </p:cxnSp>
      <p:sp>
        <p:nvSpPr>
          <p:cNvPr id="585" name="Google Shape;585;p16"/>
          <p:cNvSpPr txBox="1">
            <a:spLocks noGrp="1"/>
          </p:cNvSpPr>
          <p:nvPr>
            <p:ph type="body" idx="1"/>
          </p:nvPr>
        </p:nvSpPr>
        <p:spPr>
          <a:xfrm>
            <a:off x="2291400" y="982575"/>
            <a:ext cx="639900" cy="1803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000"/>
              </a:spcAft>
              <a:buSzPts val="1800"/>
              <a:buNone/>
            </a:pPr>
            <a:r>
              <a:rPr lang="en" sz="1000" b="1">
                <a:latin typeface="Roboto"/>
                <a:ea typeface="Roboto"/>
                <a:cs typeface="Roboto"/>
                <a:sym typeface="Roboto"/>
              </a:rPr>
              <a:t>1.-14. mar</a:t>
            </a:r>
            <a:endParaRPr sz="1000" b="1">
              <a:latin typeface="Roboto"/>
              <a:ea typeface="Roboto"/>
              <a:cs typeface="Roboto"/>
              <a:sym typeface="Roboto"/>
            </a:endParaRPr>
          </a:p>
        </p:txBody>
      </p:sp>
      <p:sp>
        <p:nvSpPr>
          <p:cNvPr id="586" name="Google Shape;586;p16"/>
          <p:cNvSpPr txBox="1">
            <a:spLocks noGrp="1"/>
          </p:cNvSpPr>
          <p:nvPr>
            <p:ph type="body" idx="1"/>
          </p:nvPr>
        </p:nvSpPr>
        <p:spPr>
          <a:xfrm>
            <a:off x="2060850" y="1822825"/>
            <a:ext cx="1101000" cy="443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1800"/>
              <a:buNone/>
            </a:pPr>
            <a:r>
              <a:rPr lang="en" sz="1000">
                <a:latin typeface="Roboto"/>
                <a:ea typeface="Roboto"/>
                <a:cs typeface="Roboto"/>
                <a:sym typeface="Roboto"/>
              </a:rPr>
              <a:t>Invitasjon/</a:t>
            </a:r>
            <a:br>
              <a:rPr lang="en" sz="1000">
                <a:latin typeface="Roboto"/>
                <a:ea typeface="Roboto"/>
                <a:cs typeface="Roboto"/>
                <a:sym typeface="Roboto"/>
              </a:rPr>
            </a:br>
            <a:r>
              <a:rPr lang="en" sz="1000">
                <a:latin typeface="Roboto"/>
                <a:ea typeface="Roboto"/>
                <a:cs typeface="Roboto"/>
                <a:sym typeface="Roboto"/>
              </a:rPr>
              <a:t>Innsamling av deltakere</a:t>
            </a:r>
            <a:endParaRPr sz="1000">
              <a:latin typeface="Roboto"/>
              <a:ea typeface="Roboto"/>
              <a:cs typeface="Roboto"/>
              <a:sym typeface="Roboto"/>
            </a:endParaRPr>
          </a:p>
          <a:p>
            <a:pPr marL="0" lvl="0" indent="0" algn="ctr" rtl="0">
              <a:lnSpc>
                <a:spcPct val="115000"/>
              </a:lnSpc>
              <a:spcBef>
                <a:spcPts val="1000"/>
              </a:spcBef>
              <a:spcAft>
                <a:spcPts val="0"/>
              </a:spcAft>
              <a:buSzPts val="1800"/>
              <a:buNone/>
            </a:pPr>
            <a:endParaRPr sz="1000">
              <a:latin typeface="Roboto"/>
              <a:ea typeface="Roboto"/>
              <a:cs typeface="Roboto"/>
              <a:sym typeface="Roboto"/>
            </a:endParaRPr>
          </a:p>
          <a:p>
            <a:pPr marL="0" lvl="0" indent="0" algn="ctr" rtl="0">
              <a:lnSpc>
                <a:spcPct val="115000"/>
              </a:lnSpc>
              <a:spcBef>
                <a:spcPts val="1000"/>
              </a:spcBef>
              <a:spcAft>
                <a:spcPts val="1000"/>
              </a:spcAft>
              <a:buSzPts val="1800"/>
              <a:buNone/>
            </a:pPr>
            <a:endParaRPr sz="1000">
              <a:latin typeface="Roboto"/>
              <a:ea typeface="Roboto"/>
              <a:cs typeface="Roboto"/>
              <a:sym typeface="Roboto"/>
            </a:endParaRPr>
          </a:p>
        </p:txBody>
      </p:sp>
      <p:sp>
        <p:nvSpPr>
          <p:cNvPr id="587" name="Google Shape;587;p16"/>
          <p:cNvSpPr txBox="1">
            <a:spLocks noGrp="1"/>
          </p:cNvSpPr>
          <p:nvPr>
            <p:ph type="body" idx="1"/>
          </p:nvPr>
        </p:nvSpPr>
        <p:spPr>
          <a:xfrm>
            <a:off x="404150" y="2698450"/>
            <a:ext cx="3786600" cy="1388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a:latin typeface="Roboto"/>
                <a:ea typeface="Roboto"/>
                <a:cs typeface="Roboto"/>
                <a:sym typeface="Roboto"/>
              </a:rPr>
              <a:t>14. feb</a:t>
            </a:r>
            <a:br>
              <a:rPr lang="en" sz="1000" b="1">
                <a:latin typeface="Roboto"/>
                <a:ea typeface="Roboto"/>
                <a:cs typeface="Roboto"/>
                <a:sym typeface="Roboto"/>
              </a:rPr>
            </a:br>
            <a:r>
              <a:rPr lang="en" sz="1000">
                <a:latin typeface="Roboto"/>
                <a:ea typeface="Roboto"/>
                <a:cs typeface="Roboto"/>
                <a:sym typeface="Roboto"/>
              </a:rPr>
              <a:t>Departmentet utnevner 2 nettverksansvarlige</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a:latin typeface="Roboto"/>
                <a:ea typeface="Roboto"/>
                <a:cs typeface="Roboto"/>
                <a:sym typeface="Roboto"/>
              </a:rPr>
              <a:t>14.-25.feb </a:t>
            </a:r>
            <a:br>
              <a:rPr lang="en" sz="1000">
                <a:latin typeface="Roboto"/>
                <a:ea typeface="Roboto"/>
                <a:cs typeface="Roboto"/>
                <a:sym typeface="Roboto"/>
              </a:rPr>
            </a:br>
            <a:r>
              <a:rPr lang="en" sz="1000">
                <a:latin typeface="Roboto"/>
                <a:ea typeface="Roboto"/>
                <a:cs typeface="Roboto"/>
                <a:sym typeface="Roboto"/>
              </a:rPr>
              <a:t>Nettverksansvarlige har dialog med OK stat om rammeverk for nettverk.</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a:latin typeface="Roboto"/>
                <a:ea typeface="Roboto"/>
                <a:cs typeface="Roboto"/>
                <a:sym typeface="Roboto"/>
              </a:rPr>
              <a:t>1.-14. mar</a:t>
            </a:r>
            <a:br>
              <a:rPr lang="en" sz="1000" b="1">
                <a:latin typeface="Roboto"/>
                <a:ea typeface="Roboto"/>
                <a:cs typeface="Roboto"/>
                <a:sym typeface="Roboto"/>
              </a:rPr>
            </a:br>
            <a:r>
              <a:rPr lang="en" sz="1000">
                <a:latin typeface="Roboto"/>
                <a:ea typeface="Roboto"/>
                <a:cs typeface="Roboto"/>
                <a:sym typeface="Roboto"/>
              </a:rPr>
              <a:t>Invitasjon til deltakelse i nettverket sendes ut til underliggende virksomheter. OK Stat kan bistå med oversikt over faglige ledere.  </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a:latin typeface="Roboto"/>
              <a:ea typeface="Roboto"/>
              <a:cs typeface="Roboto"/>
              <a:sym typeface="Roboto"/>
            </a:endParaRPr>
          </a:p>
        </p:txBody>
      </p:sp>
      <p:sp>
        <p:nvSpPr>
          <p:cNvPr id="588" name="Google Shape;588;p16"/>
          <p:cNvSpPr txBox="1">
            <a:spLocks noGrp="1"/>
          </p:cNvSpPr>
          <p:nvPr>
            <p:ph type="body" idx="1"/>
          </p:nvPr>
        </p:nvSpPr>
        <p:spPr>
          <a:xfrm>
            <a:off x="4927100" y="2698450"/>
            <a:ext cx="3786600" cy="1388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a:latin typeface="Roboto"/>
                <a:ea typeface="Roboto"/>
                <a:cs typeface="Roboto"/>
                <a:sym typeface="Roboto"/>
              </a:rPr>
              <a:t>15.mar</a:t>
            </a:r>
            <a:br>
              <a:rPr lang="en" sz="1000" b="1">
                <a:latin typeface="Roboto"/>
                <a:ea typeface="Roboto"/>
                <a:cs typeface="Roboto"/>
                <a:sym typeface="Roboto"/>
              </a:rPr>
            </a:br>
            <a:r>
              <a:rPr lang="en" sz="1000" b="1">
                <a:latin typeface="Roboto"/>
                <a:ea typeface="Roboto"/>
                <a:cs typeface="Roboto"/>
                <a:sym typeface="Roboto"/>
              </a:rPr>
              <a:t>...</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a:latin typeface="Roboto"/>
                <a:ea typeface="Roboto"/>
                <a:cs typeface="Roboto"/>
                <a:sym typeface="Roboto"/>
              </a:rPr>
              <a:t>Mars-Desember</a:t>
            </a:r>
            <a:br>
              <a:rPr lang="en" sz="1000">
                <a:latin typeface="Roboto"/>
                <a:ea typeface="Roboto"/>
                <a:cs typeface="Roboto"/>
                <a:sym typeface="Roboto"/>
              </a:rPr>
            </a:br>
            <a:r>
              <a:rPr lang="en" sz="1000">
                <a:latin typeface="Roboto"/>
                <a:ea typeface="Roboto"/>
                <a:cs typeface="Roboto"/>
                <a:sym typeface="Roboto"/>
              </a:rPr>
              <a:t>...</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b="1">
                <a:latin typeface="Roboto"/>
                <a:ea typeface="Roboto"/>
                <a:cs typeface="Roboto"/>
                <a:sym typeface="Roboto"/>
              </a:rPr>
              <a:t>7.des</a:t>
            </a:r>
            <a:br>
              <a:rPr lang="en" sz="1000" b="1">
                <a:latin typeface="Roboto"/>
                <a:ea typeface="Roboto"/>
                <a:cs typeface="Roboto"/>
                <a:sym typeface="Roboto"/>
              </a:rPr>
            </a:br>
            <a:r>
              <a:rPr lang="en" sz="1000">
                <a:latin typeface="Roboto"/>
                <a:ea typeface="Roboto"/>
                <a:cs typeface="Roboto"/>
                <a:sym typeface="Roboto"/>
              </a:rPr>
              <a:t>Medlemmer i nettverket sender en kort rapport om hva hvordan året har gått. Inkludér gjerne gode historier og eksempler.</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a:latin typeface="Roboto"/>
                <a:ea typeface="Roboto"/>
                <a:cs typeface="Roboto"/>
                <a:sym typeface="Roboto"/>
              </a:rPr>
              <a:t>15.des</a:t>
            </a:r>
            <a:br>
              <a:rPr lang="en" sz="1000" b="1">
                <a:latin typeface="Roboto"/>
                <a:ea typeface="Roboto"/>
                <a:cs typeface="Roboto"/>
                <a:sym typeface="Roboto"/>
              </a:rPr>
            </a:br>
            <a:r>
              <a:rPr lang="en" sz="1000">
                <a:latin typeface="Roboto"/>
                <a:ea typeface="Roboto"/>
                <a:cs typeface="Roboto"/>
                <a:sym typeface="Roboto"/>
              </a:rPr>
              <a:t>...</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a:latin typeface="Roboto"/>
              <a:ea typeface="Roboto"/>
              <a:cs typeface="Roboto"/>
              <a:sym typeface="Roboto"/>
            </a:endParaRPr>
          </a:p>
        </p:txBody>
      </p:sp>
      <p:cxnSp>
        <p:nvCxnSpPr>
          <p:cNvPr id="589" name="Google Shape;589;p16"/>
          <p:cNvCxnSpPr/>
          <p:nvPr/>
        </p:nvCxnSpPr>
        <p:spPr>
          <a:xfrm>
            <a:off x="4709013" y="1288250"/>
            <a:ext cx="0" cy="409200"/>
          </a:xfrm>
          <a:prstGeom prst="straightConnector1">
            <a:avLst/>
          </a:prstGeom>
          <a:noFill/>
          <a:ln w="19050" cap="flat" cmpd="sng">
            <a:solidFill>
              <a:schemeClr val="dk2"/>
            </a:solidFill>
            <a:prstDash val="solid"/>
            <a:round/>
            <a:headEnd type="none" w="sm" len="sm"/>
            <a:tailEnd type="oval" w="med" len="med"/>
          </a:ln>
        </p:spPr>
      </p:cxnSp>
      <p:sp>
        <p:nvSpPr>
          <p:cNvPr id="590" name="Google Shape;590;p16"/>
          <p:cNvSpPr txBox="1">
            <a:spLocks noGrp="1"/>
          </p:cNvSpPr>
          <p:nvPr>
            <p:ph type="body" idx="1"/>
          </p:nvPr>
        </p:nvSpPr>
        <p:spPr>
          <a:xfrm>
            <a:off x="4389063" y="982575"/>
            <a:ext cx="639900" cy="1803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000"/>
              </a:spcAft>
              <a:buSzPts val="1800"/>
              <a:buNone/>
            </a:pPr>
            <a:r>
              <a:rPr lang="en" sz="1000" b="1">
                <a:latin typeface="Roboto"/>
                <a:ea typeface="Roboto"/>
                <a:cs typeface="Roboto"/>
                <a:sym typeface="Roboto"/>
              </a:rPr>
              <a:t>mar-des</a:t>
            </a:r>
            <a:endParaRPr sz="1000" b="1">
              <a:latin typeface="Roboto"/>
              <a:ea typeface="Roboto"/>
              <a:cs typeface="Roboto"/>
              <a:sym typeface="Roboto"/>
            </a:endParaRPr>
          </a:p>
        </p:txBody>
      </p:sp>
      <p:sp>
        <p:nvSpPr>
          <p:cNvPr id="591" name="Google Shape;591;p16"/>
          <p:cNvSpPr txBox="1">
            <a:spLocks noGrp="1"/>
          </p:cNvSpPr>
          <p:nvPr>
            <p:ph type="body" idx="1"/>
          </p:nvPr>
        </p:nvSpPr>
        <p:spPr>
          <a:xfrm>
            <a:off x="4158513" y="1822825"/>
            <a:ext cx="1101000" cy="443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1800"/>
              <a:buNone/>
            </a:pPr>
            <a:r>
              <a:rPr lang="en" sz="1000">
                <a:latin typeface="Roboto"/>
                <a:ea typeface="Roboto"/>
                <a:cs typeface="Roboto"/>
                <a:sym typeface="Roboto"/>
              </a:rPr>
              <a:t>Jevnlige</a:t>
            </a:r>
            <a:br>
              <a:rPr lang="en" sz="1000">
                <a:latin typeface="Roboto"/>
                <a:ea typeface="Roboto"/>
                <a:cs typeface="Roboto"/>
                <a:sym typeface="Roboto"/>
              </a:rPr>
            </a:br>
            <a:r>
              <a:rPr lang="en" sz="1000">
                <a:latin typeface="Roboto"/>
                <a:ea typeface="Roboto"/>
                <a:cs typeface="Roboto"/>
                <a:sym typeface="Roboto"/>
              </a:rPr>
              <a:t>samlinger</a:t>
            </a:r>
            <a:endParaRPr sz="1000">
              <a:latin typeface="Roboto"/>
              <a:ea typeface="Roboto"/>
              <a:cs typeface="Roboto"/>
              <a:sym typeface="Roboto"/>
            </a:endParaRPr>
          </a:p>
          <a:p>
            <a:pPr marL="0" lvl="0" indent="0" algn="ctr" rtl="0">
              <a:lnSpc>
                <a:spcPct val="115000"/>
              </a:lnSpc>
              <a:spcBef>
                <a:spcPts val="1000"/>
              </a:spcBef>
              <a:spcAft>
                <a:spcPts val="0"/>
              </a:spcAft>
              <a:buSzPts val="1800"/>
              <a:buNone/>
            </a:pPr>
            <a:endParaRPr sz="1000">
              <a:latin typeface="Roboto"/>
              <a:ea typeface="Roboto"/>
              <a:cs typeface="Roboto"/>
              <a:sym typeface="Roboto"/>
            </a:endParaRPr>
          </a:p>
          <a:p>
            <a:pPr marL="0" lvl="0" indent="0" algn="ctr" rtl="0">
              <a:lnSpc>
                <a:spcPct val="115000"/>
              </a:lnSpc>
              <a:spcBef>
                <a:spcPts val="1000"/>
              </a:spcBef>
              <a:spcAft>
                <a:spcPts val="1000"/>
              </a:spcAft>
              <a:buSzPts val="1800"/>
              <a:buNone/>
            </a:pPr>
            <a:endParaRPr sz="1000">
              <a:latin typeface="Roboto"/>
              <a:ea typeface="Roboto"/>
              <a:cs typeface="Roboto"/>
              <a:sym typeface="Roboto"/>
            </a:endParaRPr>
          </a:p>
        </p:txBody>
      </p:sp>
      <p:cxnSp>
        <p:nvCxnSpPr>
          <p:cNvPr id="592" name="Google Shape;592;p16"/>
          <p:cNvCxnSpPr/>
          <p:nvPr/>
        </p:nvCxnSpPr>
        <p:spPr>
          <a:xfrm>
            <a:off x="6853050" y="1288250"/>
            <a:ext cx="0" cy="409200"/>
          </a:xfrm>
          <a:prstGeom prst="straightConnector1">
            <a:avLst/>
          </a:prstGeom>
          <a:noFill/>
          <a:ln w="19050" cap="flat" cmpd="sng">
            <a:solidFill>
              <a:schemeClr val="dk2"/>
            </a:solidFill>
            <a:prstDash val="solid"/>
            <a:round/>
            <a:headEnd type="none" w="sm" len="sm"/>
            <a:tailEnd type="oval" w="med" len="med"/>
          </a:ln>
        </p:spPr>
      </p:cxnSp>
      <p:sp>
        <p:nvSpPr>
          <p:cNvPr id="593" name="Google Shape;593;p16"/>
          <p:cNvSpPr txBox="1">
            <a:spLocks noGrp="1"/>
          </p:cNvSpPr>
          <p:nvPr>
            <p:ph type="body" idx="1"/>
          </p:nvPr>
        </p:nvSpPr>
        <p:spPr>
          <a:xfrm>
            <a:off x="6533100" y="982575"/>
            <a:ext cx="639900" cy="1803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000"/>
              </a:spcAft>
              <a:buSzPts val="1800"/>
              <a:buNone/>
            </a:pPr>
            <a:r>
              <a:rPr lang="en" sz="1000" b="1">
                <a:latin typeface="Roboto"/>
                <a:ea typeface="Roboto"/>
                <a:cs typeface="Roboto"/>
                <a:sym typeface="Roboto"/>
              </a:rPr>
              <a:t>7.-14. des </a:t>
            </a:r>
            <a:endParaRPr sz="1000" b="1">
              <a:latin typeface="Roboto"/>
              <a:ea typeface="Roboto"/>
              <a:cs typeface="Roboto"/>
              <a:sym typeface="Roboto"/>
            </a:endParaRPr>
          </a:p>
        </p:txBody>
      </p:sp>
      <p:sp>
        <p:nvSpPr>
          <p:cNvPr id="594" name="Google Shape;594;p16"/>
          <p:cNvSpPr txBox="1">
            <a:spLocks noGrp="1"/>
          </p:cNvSpPr>
          <p:nvPr>
            <p:ph type="body" idx="1"/>
          </p:nvPr>
        </p:nvSpPr>
        <p:spPr>
          <a:xfrm>
            <a:off x="6302550" y="1822825"/>
            <a:ext cx="1101000" cy="4437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1000"/>
              </a:spcAft>
              <a:buSzPts val="1800"/>
              <a:buNone/>
            </a:pPr>
            <a:r>
              <a:rPr lang="en" sz="1000">
                <a:latin typeface="Roboto"/>
                <a:ea typeface="Roboto"/>
                <a:cs typeface="Roboto"/>
                <a:sym typeface="Roboto"/>
              </a:rPr>
              <a:t>Utarbeidelse av årsrapport</a:t>
            </a:r>
            <a:endParaRPr sz="1000">
              <a:latin typeface="Roboto"/>
              <a:ea typeface="Roboto"/>
              <a:cs typeface="Roboto"/>
              <a:sym typeface="Roboto"/>
            </a:endParaRPr>
          </a:p>
        </p:txBody>
      </p:sp>
      <p:sp>
        <p:nvSpPr>
          <p:cNvPr id="595" name="Google Shape;595;p16"/>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4"/>
        <p:cNvGrpSpPr/>
        <p:nvPr/>
      </p:nvGrpSpPr>
      <p:grpSpPr>
        <a:xfrm>
          <a:off x="0" y="0"/>
          <a:ext cx="0" cy="0"/>
          <a:chOff x="0" y="0"/>
          <a:chExt cx="0" cy="0"/>
        </a:xfrm>
      </p:grpSpPr>
      <p:sp>
        <p:nvSpPr>
          <p:cNvPr id="605" name="Google Shape;605;p18"/>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8"/>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Beskrivelse</a:t>
            </a:r>
            <a:endParaRPr sz="1000" b="1" dirty="0">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dirty="0">
                <a:latin typeface="Roboto"/>
                <a:ea typeface="Roboto"/>
                <a:cs typeface="Roboto"/>
                <a:sym typeface="Roboto"/>
              </a:rPr>
              <a:t>Avdelingsleder eller HR-leder i statlige virksomheter kan ta direkte kontakt med OK stat for å bli medlem, og for kartlegging og veiledning av inntak av lærlinger på okstat@dfo.no. Veiledningen vil bestå av:</a:t>
            </a:r>
            <a:endParaRPr dirty="0"/>
          </a:p>
          <a:p>
            <a:pPr marL="171450" lvl="0" indent="-171450" algn="l" rtl="0">
              <a:lnSpc>
                <a:spcPct val="115000"/>
              </a:lnSpc>
              <a:spcBef>
                <a:spcPts val="1000"/>
              </a:spcBef>
              <a:spcAft>
                <a:spcPts val="0"/>
              </a:spcAft>
              <a:buClr>
                <a:srgbClr val="1BBBEE"/>
              </a:buClr>
              <a:buSzPts val="1800"/>
              <a:buChar char="•"/>
            </a:pPr>
            <a:r>
              <a:rPr lang="en" sz="1000" dirty="0">
                <a:latin typeface="Roboto"/>
                <a:ea typeface="Roboto"/>
                <a:cs typeface="Roboto"/>
                <a:sym typeface="Roboto"/>
              </a:rPr>
              <a:t>Kartlegging av mulige lærefag, fadderordning og samarbeid med andre virksomheter om lærlinger</a:t>
            </a:r>
            <a:endParaRPr dirty="0"/>
          </a:p>
          <a:p>
            <a:pPr marL="171450" lvl="0" indent="-171450" algn="l" rtl="0">
              <a:lnSpc>
                <a:spcPct val="115000"/>
              </a:lnSpc>
              <a:spcBef>
                <a:spcPts val="1000"/>
              </a:spcBef>
              <a:spcAft>
                <a:spcPts val="0"/>
              </a:spcAft>
              <a:buClr>
                <a:srgbClr val="1BBBEE"/>
              </a:buClr>
              <a:buSzPts val="1800"/>
              <a:buChar char="•"/>
            </a:pPr>
            <a:r>
              <a:rPr lang="en" sz="1000" dirty="0">
                <a:latin typeface="Roboto"/>
                <a:ea typeface="Roboto"/>
                <a:cs typeface="Roboto"/>
                <a:sym typeface="Roboto"/>
              </a:rPr>
              <a:t>Veiledning for å organisere, forankre og implementere lærefag i virksomheten</a:t>
            </a:r>
            <a:endParaRPr dirty="0"/>
          </a:p>
          <a:p>
            <a:pPr marL="171450" lvl="0" indent="-171450" algn="l" rtl="0">
              <a:lnSpc>
                <a:spcPct val="115000"/>
              </a:lnSpc>
              <a:spcBef>
                <a:spcPts val="1000"/>
              </a:spcBef>
              <a:spcAft>
                <a:spcPts val="0"/>
              </a:spcAft>
              <a:buClr>
                <a:srgbClr val="1BBBEE"/>
              </a:buClr>
              <a:buSzPts val="1800"/>
              <a:buChar char="•"/>
            </a:pPr>
            <a:r>
              <a:rPr lang="en" sz="1000" dirty="0">
                <a:latin typeface="Roboto"/>
                <a:ea typeface="Roboto"/>
                <a:cs typeface="Roboto"/>
                <a:sym typeface="Roboto"/>
              </a:rPr>
              <a:t>Dele erfaringer fra liknende virksomheter</a:t>
            </a:r>
            <a:endParaRPr dirty="0"/>
          </a:p>
          <a:p>
            <a:pPr marL="171450" lvl="0" indent="-171450" algn="l" rtl="0">
              <a:lnSpc>
                <a:spcPct val="115000"/>
              </a:lnSpc>
              <a:spcBef>
                <a:spcPts val="1000"/>
              </a:spcBef>
              <a:spcAft>
                <a:spcPts val="0"/>
              </a:spcAft>
              <a:buClr>
                <a:srgbClr val="1BBBEE"/>
              </a:buClr>
              <a:buSzPts val="1800"/>
              <a:buChar char="•"/>
            </a:pPr>
            <a:r>
              <a:rPr lang="en" sz="1000" dirty="0">
                <a:latin typeface="Roboto"/>
                <a:ea typeface="Roboto"/>
                <a:cs typeface="Roboto"/>
                <a:sym typeface="Roboto"/>
              </a:rPr>
              <a:t>Veiledning rundt rekrutteringsprosessen</a:t>
            </a:r>
            <a:endParaRPr dirty="0"/>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Formål</a:t>
            </a:r>
            <a:endParaRPr sz="1000" b="1" dirty="0">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dirty="0">
                <a:latin typeface="Roboto"/>
                <a:ea typeface="Roboto"/>
                <a:cs typeface="Roboto"/>
                <a:sym typeface="Roboto"/>
              </a:rPr>
              <a:t>Bidra til å øke antall lærlinger i flere fagområder i de underliggende virksomhetene og økt kunnskap om lærlingordningen.</a:t>
            </a:r>
            <a:endParaRPr dirty="0"/>
          </a:p>
          <a:p>
            <a:pPr marL="0" lvl="0" indent="0" algn="l" rtl="0">
              <a:lnSpc>
                <a:spcPct val="115000"/>
              </a:lnSpc>
              <a:spcBef>
                <a:spcPts val="1000"/>
              </a:spcBef>
              <a:spcAft>
                <a:spcPts val="0"/>
              </a:spcAft>
              <a:buSzPts val="1800"/>
              <a:buNone/>
            </a:pP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endParaRPr sz="1000" b="1" dirty="0">
              <a:latin typeface="Roboto"/>
              <a:ea typeface="Roboto"/>
              <a:cs typeface="Roboto"/>
              <a:sym typeface="Roboto"/>
            </a:endParaRPr>
          </a:p>
        </p:txBody>
      </p:sp>
      <p:sp>
        <p:nvSpPr>
          <p:cNvPr id="607" name="Google Shape;607;p18"/>
          <p:cNvSpPr txBox="1">
            <a:spLocks noGrp="1"/>
          </p:cNvSpPr>
          <p:nvPr>
            <p:ph type="title"/>
          </p:nvPr>
        </p:nvSpPr>
        <p:spPr>
          <a:xfrm>
            <a:off x="402425" y="331000"/>
            <a:ext cx="3784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solidFill>
                  <a:srgbClr val="1BBBEE"/>
                </a:solidFill>
                <a:latin typeface="Roboto"/>
                <a:ea typeface="Roboto"/>
                <a:cs typeface="Roboto"/>
                <a:sym typeface="Roboto"/>
              </a:rPr>
              <a:t>Tiltak #1– En til en med OK stat</a:t>
            </a:r>
            <a:endParaRPr>
              <a:solidFill>
                <a:srgbClr val="1BBBEE"/>
              </a:solidFill>
              <a:latin typeface="Roboto"/>
              <a:ea typeface="Roboto"/>
              <a:cs typeface="Roboto"/>
              <a:sym typeface="Roboto"/>
            </a:endParaRPr>
          </a:p>
        </p:txBody>
      </p:sp>
      <p:sp>
        <p:nvSpPr>
          <p:cNvPr id="608" name="Google Shape;608;p18"/>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pic>
        <p:nvPicPr>
          <p:cNvPr id="609" name="Google Shape;609;p18"/>
          <p:cNvPicPr preferRelativeResize="0"/>
          <p:nvPr/>
        </p:nvPicPr>
        <p:blipFill rotWithShape="1">
          <a:blip r:embed="rId3">
            <a:alphaModFix/>
          </a:blip>
          <a:srcRect l="9"/>
          <a:stretch/>
        </p:blipFill>
        <p:spPr>
          <a:xfrm>
            <a:off x="5413975" y="1205975"/>
            <a:ext cx="2888048" cy="27315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414"/>
        <p:cNvGrpSpPr/>
        <p:nvPr/>
      </p:nvGrpSpPr>
      <p:grpSpPr>
        <a:xfrm>
          <a:off x="0" y="0"/>
          <a:ext cx="0" cy="0"/>
          <a:chOff x="0" y="0"/>
          <a:chExt cx="0" cy="0"/>
        </a:xfrm>
      </p:grpSpPr>
      <p:sp>
        <p:nvSpPr>
          <p:cNvPr id="415" name="Google Shape;415;p2"/>
          <p:cNvSpPr txBox="1">
            <a:spLocks noGrp="1"/>
          </p:cNvSpPr>
          <p:nvPr>
            <p:ph type="body" idx="1"/>
          </p:nvPr>
        </p:nvSpPr>
        <p:spPr>
          <a:xfrm>
            <a:off x="403700" y="933400"/>
            <a:ext cx="3786600" cy="3393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a:latin typeface="Roboto"/>
                <a:ea typeface="Roboto"/>
                <a:cs typeface="Roboto"/>
                <a:sym typeface="Roboto"/>
              </a:rPr>
              <a:t>Det er behov for </a:t>
            </a:r>
            <a:r>
              <a:rPr lang="en" sz="1000" b="1">
                <a:solidFill>
                  <a:srgbClr val="1BBBEE"/>
                </a:solidFill>
                <a:latin typeface="Roboto"/>
                <a:ea typeface="Roboto"/>
                <a:cs typeface="Roboto"/>
                <a:sym typeface="Roboto"/>
              </a:rPr>
              <a:t>fagarbeidere</a:t>
            </a:r>
            <a:r>
              <a:rPr lang="en" sz="1000" b="1">
                <a:solidFill>
                  <a:schemeClr val="accent6"/>
                </a:solidFill>
                <a:latin typeface="Roboto"/>
                <a:ea typeface="Roboto"/>
                <a:cs typeface="Roboto"/>
                <a:sym typeface="Roboto"/>
              </a:rPr>
              <a:t> </a:t>
            </a:r>
            <a:r>
              <a:rPr lang="en" sz="1000">
                <a:latin typeface="Roboto"/>
                <a:ea typeface="Roboto"/>
                <a:cs typeface="Roboto"/>
                <a:sym typeface="Roboto"/>
              </a:rPr>
              <a:t>i Norge for å bygge den moderne velferdsstaten og en industri i verdenstoppen. Beregninger fra SSB viser at Norge vil mangle arbeidstakere med yrkesfaglig bakgrunn i årene som kommer. Samtidig står det hvert år en gruppe ungdom uten læreplass. Antall lærlinger i staten er lavt sammenlignet med privat sektor og flere offentlige virksomheter har ikke lærlinger. Mangel på læreplasser er et hinder for at flere kan få fag- eller svennebrev og fullføre sin videregående opplæring. </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I </a:t>
            </a:r>
            <a:r>
              <a:rPr lang="en" sz="1000" b="1">
                <a:solidFill>
                  <a:srgbClr val="1BBBEE"/>
                </a:solidFill>
                <a:latin typeface="Roboto"/>
                <a:ea typeface="Roboto"/>
                <a:cs typeface="Roboto"/>
                <a:sym typeface="Roboto"/>
              </a:rPr>
              <a:t>Hurdalsplattformen</a:t>
            </a:r>
            <a:r>
              <a:rPr lang="en" sz="1000">
                <a:solidFill>
                  <a:schemeClr val="accent6"/>
                </a:solidFill>
                <a:latin typeface="Roboto"/>
                <a:ea typeface="Roboto"/>
                <a:cs typeface="Roboto"/>
                <a:sym typeface="Roboto"/>
              </a:rPr>
              <a:t> </a:t>
            </a:r>
            <a:r>
              <a:rPr lang="en" sz="1000">
                <a:latin typeface="Roboto"/>
                <a:ea typeface="Roboto"/>
                <a:cs typeface="Roboto"/>
                <a:sym typeface="Roboto"/>
              </a:rPr>
              <a:t>gjør regjeringen det klart at den vil sikre læreplass for alle ungdommer som er kvalifisert etter vg2, i samarbeid med fylkeskommunene og arbeidslivet. Dette skal sikres gjennom flere tiltak. Regjeringen har også innført nye </a:t>
            </a:r>
            <a:r>
              <a:rPr lang="en" sz="1000" b="1">
                <a:solidFill>
                  <a:srgbClr val="1BBBEE"/>
                </a:solidFill>
                <a:latin typeface="Roboto"/>
                <a:ea typeface="Roboto"/>
                <a:cs typeface="Roboto"/>
                <a:sym typeface="Roboto"/>
              </a:rPr>
              <a:t>fellesføringer</a:t>
            </a:r>
            <a:r>
              <a:rPr lang="en" sz="1000">
                <a:latin typeface="Roboto"/>
                <a:ea typeface="Roboto"/>
                <a:cs typeface="Roboto"/>
                <a:sym typeface="Roboto"/>
              </a:rPr>
              <a:t> som gjelder for alle statlige virksomheter fra 2022. Virksomheter med mer enn 75 ansatte skal til enhver tid ha minst en lærling, og større virksomheter bør ha ambisjon om flere enn en lærling. </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457200" lvl="0" indent="-228600" algn="l" rtl="0">
              <a:lnSpc>
                <a:spcPct val="115000"/>
              </a:lnSpc>
              <a:spcBef>
                <a:spcPts val="1000"/>
              </a:spcBef>
              <a:spcAft>
                <a:spcPts val="0"/>
              </a:spcAft>
              <a:buSzPts val="1000"/>
              <a:buFont typeface="Roboto"/>
              <a:buNone/>
            </a:pPr>
            <a:endParaRPr sz="1000">
              <a:latin typeface="Roboto"/>
              <a:ea typeface="Roboto"/>
              <a:cs typeface="Roboto"/>
              <a:sym typeface="Roboto"/>
            </a:endParaRPr>
          </a:p>
        </p:txBody>
      </p:sp>
      <p:sp>
        <p:nvSpPr>
          <p:cNvPr id="416" name="Google Shape;416;p2"/>
          <p:cNvSpPr txBox="1">
            <a:spLocks noGrp="1"/>
          </p:cNvSpPr>
          <p:nvPr>
            <p:ph type="title"/>
          </p:nvPr>
        </p:nvSpPr>
        <p:spPr>
          <a:xfrm>
            <a:off x="392175" y="331000"/>
            <a:ext cx="8336400" cy="526200"/>
          </a:xfrm>
          <a:prstGeom prst="rect">
            <a:avLst/>
          </a:prstGeom>
          <a:noFill/>
          <a:ln>
            <a:noFill/>
          </a:ln>
        </p:spPr>
        <p:txBody>
          <a:bodyPr spcFirstLastPara="1" wrap="square" lIns="0" tIns="0" rIns="0" bIns="0" anchor="t" anchorCtr="0">
            <a:noAutofit/>
          </a:bodyPr>
          <a:lstStyle/>
          <a:p>
            <a:r>
              <a:rPr lang="en" dirty="0" err="1">
                <a:latin typeface="Roboto"/>
                <a:ea typeface="Roboto"/>
                <a:cs typeface="Roboto"/>
                <a:sym typeface="Roboto"/>
              </a:rPr>
              <a:t>Forord</a:t>
            </a:r>
            <a:r>
              <a:rPr lang="en" dirty="0">
                <a:latin typeface="Roboto"/>
                <a:ea typeface="Roboto"/>
                <a:cs typeface="Roboto"/>
                <a:sym typeface="Roboto"/>
              </a:rPr>
              <a:t> </a:t>
            </a:r>
            <a:r>
              <a:rPr lang="en" dirty="0" err="1">
                <a:latin typeface="Roboto"/>
                <a:ea typeface="Roboto"/>
                <a:cs typeface="Roboto"/>
                <a:sym typeface="Roboto"/>
              </a:rPr>
              <a:t>fra</a:t>
            </a:r>
            <a:r>
              <a:rPr lang="en" dirty="0">
                <a:latin typeface="Roboto"/>
                <a:ea typeface="Roboto"/>
                <a:cs typeface="Roboto"/>
                <a:sym typeface="Roboto"/>
              </a:rPr>
              <a:t> </a:t>
            </a:r>
            <a:r>
              <a:rPr lang="en" dirty="0" err="1">
                <a:latin typeface="Roboto"/>
                <a:ea typeface="Roboto"/>
                <a:cs typeface="Roboto"/>
                <a:sym typeface="Roboto"/>
              </a:rPr>
              <a:t>statsråden</a:t>
            </a:r>
            <a:endParaRPr dirty="0" err="1">
              <a:latin typeface="Roboto"/>
              <a:ea typeface="Roboto"/>
              <a:cs typeface="Roboto"/>
              <a:sym typeface="Roboto"/>
            </a:endParaRPr>
          </a:p>
        </p:txBody>
      </p:sp>
      <p:sp>
        <p:nvSpPr>
          <p:cNvPr id="417" name="Google Shape;417;p2"/>
          <p:cNvSpPr txBox="1">
            <a:spLocks noGrp="1"/>
          </p:cNvSpPr>
          <p:nvPr>
            <p:ph type="sldNum" idx="3"/>
          </p:nvPr>
        </p:nvSpPr>
        <p:spPr>
          <a:xfrm>
            <a:off x="8584175" y="4823000"/>
            <a:ext cx="144600" cy="138600"/>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i="0" u="none" strike="noStrike" cap="none">
                <a:solidFill>
                  <a:schemeClr val="dk1"/>
                </a:solidFill>
                <a:latin typeface="Roboto"/>
                <a:ea typeface="Roboto"/>
                <a:cs typeface="Roboto"/>
                <a:sym typeface="Roboto"/>
              </a:rPr>
              <a:t>2</a:t>
            </a:fld>
            <a:endParaRPr sz="800" i="0" u="none" strike="noStrike" cap="none">
              <a:solidFill>
                <a:schemeClr val="dk1"/>
              </a:solidFill>
              <a:latin typeface="Roboto"/>
              <a:ea typeface="Roboto"/>
              <a:cs typeface="Roboto"/>
              <a:sym typeface="Roboto"/>
            </a:endParaRPr>
          </a:p>
        </p:txBody>
      </p:sp>
      <p:sp>
        <p:nvSpPr>
          <p:cNvPr id="418" name="Google Shape;418;p2"/>
          <p:cNvSpPr txBox="1">
            <a:spLocks noGrp="1"/>
          </p:cNvSpPr>
          <p:nvPr>
            <p:ph type="body" idx="1"/>
          </p:nvPr>
        </p:nvSpPr>
        <p:spPr>
          <a:xfrm>
            <a:off x="4941875" y="933400"/>
            <a:ext cx="3786600" cy="2817900"/>
          </a:xfrm>
          <a:prstGeom prst="rect">
            <a:avLst/>
          </a:prstGeom>
          <a:noFill/>
          <a:ln>
            <a:noFill/>
          </a:ln>
        </p:spPr>
        <p:txBody>
          <a:bodyPr spcFirstLastPara="1" wrap="square" lIns="0" tIns="0" rIns="0" bIns="0" anchor="t" anchorCtr="0">
            <a:noAutofit/>
          </a:bodyPr>
          <a:lstStyle/>
          <a:p>
            <a:pPr marL="0" indent="0">
              <a:lnSpc>
                <a:spcPct val="115000"/>
              </a:lnSpc>
              <a:spcBef>
                <a:spcPts val="1000"/>
              </a:spcBef>
              <a:spcAft>
                <a:spcPts val="1000"/>
              </a:spcAft>
              <a:buNone/>
            </a:pPr>
            <a:r>
              <a:rPr lang="en" sz="1000" b="1" dirty="0">
                <a:solidFill>
                  <a:srgbClr val="1BBBEE"/>
                </a:solidFill>
                <a:latin typeface="Roboto"/>
                <a:ea typeface="Roboto"/>
                <a:cs typeface="Roboto"/>
                <a:sym typeface="Roboto"/>
              </a:rPr>
              <a:t>NN- </a:t>
            </a:r>
            <a:r>
              <a:rPr lang="en" sz="1000" b="1" dirty="0" err="1">
                <a:solidFill>
                  <a:srgbClr val="1BBBEE"/>
                </a:solidFill>
                <a:latin typeface="Roboto"/>
                <a:ea typeface="Roboto"/>
                <a:cs typeface="Roboto"/>
                <a:sym typeface="Roboto"/>
              </a:rPr>
              <a:t>departementet</a:t>
            </a:r>
            <a:r>
              <a:rPr lang="en" sz="1000" dirty="0">
                <a:latin typeface="Roboto"/>
                <a:ea typeface="Roboto"/>
                <a:cs typeface="Roboto"/>
                <a:sym typeface="Roboto"/>
              </a:rPr>
              <a:t> legger </a:t>
            </a:r>
            <a:r>
              <a:rPr lang="en" sz="1000" dirty="0" err="1">
                <a:latin typeface="Roboto"/>
                <a:ea typeface="Roboto"/>
                <a:cs typeface="Roboto"/>
                <a:sym typeface="Roboto"/>
              </a:rPr>
              <a:t>ved</a:t>
            </a:r>
            <a:r>
              <a:rPr lang="en" sz="1000" dirty="0">
                <a:latin typeface="Roboto"/>
                <a:ea typeface="Roboto"/>
                <a:cs typeface="Roboto"/>
                <a:sym typeface="Roboto"/>
              </a:rPr>
              <a:t> </a:t>
            </a:r>
            <a:r>
              <a:rPr lang="en" sz="1000" dirty="0" err="1">
                <a:latin typeface="Roboto"/>
                <a:ea typeface="Roboto"/>
                <a:cs typeface="Roboto"/>
                <a:sym typeface="Roboto"/>
              </a:rPr>
              <a:t>dette</a:t>
            </a:r>
            <a:r>
              <a:rPr lang="en" sz="1000" dirty="0">
                <a:latin typeface="Roboto"/>
                <a:ea typeface="Roboto"/>
                <a:cs typeface="Roboto"/>
                <a:sym typeface="Roboto"/>
              </a:rPr>
              <a:t> </a:t>
            </a:r>
            <a:r>
              <a:rPr lang="en" sz="1000" dirty="0" err="1">
                <a:latin typeface="Roboto"/>
                <a:ea typeface="Roboto"/>
                <a:cs typeface="Roboto"/>
                <a:sym typeface="Roboto"/>
              </a:rPr>
              <a:t>frem</a:t>
            </a:r>
            <a:r>
              <a:rPr lang="en" sz="1000" dirty="0">
                <a:latin typeface="Roboto"/>
                <a:ea typeface="Roboto"/>
                <a:cs typeface="Roboto"/>
                <a:sym typeface="Roboto"/>
              </a:rPr>
              <a:t> sin </a:t>
            </a:r>
            <a:r>
              <a:rPr lang="en" sz="1000" dirty="0" err="1">
                <a:latin typeface="Roboto"/>
                <a:ea typeface="Roboto"/>
                <a:cs typeface="Roboto"/>
                <a:sym typeface="Roboto"/>
              </a:rPr>
              <a:t>handlingsplan</a:t>
            </a:r>
            <a:r>
              <a:rPr lang="en" sz="1000" dirty="0">
                <a:latin typeface="Roboto"/>
                <a:ea typeface="Roboto"/>
                <a:cs typeface="Roboto"/>
                <a:sym typeface="Roboto"/>
              </a:rPr>
              <a:t> for å </a:t>
            </a:r>
            <a:r>
              <a:rPr lang="en" sz="1000" dirty="0" err="1">
                <a:latin typeface="Roboto"/>
                <a:ea typeface="Roboto"/>
                <a:cs typeface="Roboto"/>
                <a:sym typeface="Roboto"/>
              </a:rPr>
              <a:t>øke</a:t>
            </a:r>
            <a:r>
              <a:rPr lang="en" sz="1000" dirty="0">
                <a:latin typeface="Roboto"/>
                <a:ea typeface="Roboto"/>
                <a:cs typeface="Roboto"/>
                <a:sym typeface="Roboto"/>
              </a:rPr>
              <a:t> </a:t>
            </a:r>
            <a:r>
              <a:rPr lang="en" sz="1000" dirty="0" err="1">
                <a:latin typeface="Roboto"/>
                <a:ea typeface="Roboto"/>
                <a:cs typeface="Roboto"/>
                <a:sym typeface="Roboto"/>
              </a:rPr>
              <a:t>antall</a:t>
            </a:r>
            <a:r>
              <a:rPr lang="en" sz="1000" dirty="0">
                <a:latin typeface="Roboto"/>
                <a:ea typeface="Roboto"/>
                <a:cs typeface="Roboto"/>
                <a:sym typeface="Roboto"/>
              </a:rPr>
              <a:t> </a:t>
            </a:r>
            <a:r>
              <a:rPr lang="en" sz="1000" dirty="0" err="1">
                <a:latin typeface="Roboto"/>
                <a:ea typeface="Roboto"/>
                <a:cs typeface="Roboto"/>
                <a:sym typeface="Roboto"/>
              </a:rPr>
              <a:t>lærlinger</a:t>
            </a:r>
            <a:r>
              <a:rPr lang="en" sz="1000" dirty="0">
                <a:latin typeface="Roboto"/>
                <a:ea typeface="Roboto"/>
                <a:cs typeface="Roboto"/>
                <a:sym typeface="Roboto"/>
              </a:rPr>
              <a:t> </a:t>
            </a:r>
            <a:r>
              <a:rPr lang="en" sz="1000" dirty="0" err="1">
                <a:latin typeface="Roboto"/>
                <a:ea typeface="Roboto"/>
                <a:cs typeface="Roboto"/>
                <a:sym typeface="Roboto"/>
              </a:rPr>
              <a:t>innenfor</a:t>
            </a:r>
            <a:r>
              <a:rPr lang="en" sz="1000" dirty="0">
                <a:latin typeface="Roboto"/>
                <a:ea typeface="Roboto"/>
                <a:cs typeface="Roboto"/>
                <a:sym typeface="Roboto"/>
              </a:rPr>
              <a:t> </a:t>
            </a:r>
            <a:r>
              <a:rPr lang="en" sz="1000" dirty="0" err="1">
                <a:latin typeface="Roboto"/>
                <a:ea typeface="Roboto"/>
                <a:cs typeface="Roboto"/>
                <a:sym typeface="Roboto"/>
              </a:rPr>
              <a:t>vårt</a:t>
            </a:r>
            <a:r>
              <a:rPr lang="en" sz="1000" dirty="0">
                <a:latin typeface="Roboto"/>
                <a:ea typeface="Roboto"/>
                <a:cs typeface="Roboto"/>
                <a:sym typeface="Roboto"/>
              </a:rPr>
              <a:t> </a:t>
            </a:r>
            <a:r>
              <a:rPr lang="en" sz="1000" dirty="0" err="1">
                <a:latin typeface="Roboto"/>
                <a:ea typeface="Roboto"/>
                <a:cs typeface="Roboto"/>
                <a:sym typeface="Roboto"/>
              </a:rPr>
              <a:t>departementsområde</a:t>
            </a:r>
            <a:r>
              <a:rPr lang="en" sz="1000" dirty="0">
                <a:latin typeface="Roboto"/>
                <a:ea typeface="Roboto"/>
                <a:cs typeface="Roboto"/>
                <a:sym typeface="Roboto"/>
              </a:rPr>
              <a:t>.</a:t>
            </a:r>
            <a:endParaRPr lang="nb-NO" sz="1000" dirty="0">
              <a:latin typeface="Roboto"/>
              <a:ea typeface="Roboto"/>
              <a:cs typeface="Roboto"/>
              <a:sym typeface="Roboto"/>
            </a:endParaRPr>
          </a:p>
          <a:p>
            <a:pPr marL="0" indent="0">
              <a:lnSpc>
                <a:spcPct val="114999"/>
              </a:lnSpc>
              <a:spcBef>
                <a:spcPts val="1000"/>
              </a:spcBef>
              <a:spcAft>
                <a:spcPts val="1000"/>
              </a:spcAft>
              <a:buNone/>
            </a:pPr>
            <a:r>
              <a:rPr lang="en" sz="1000" dirty="0">
                <a:latin typeface="Roboto"/>
                <a:ea typeface="Roboto"/>
                <a:cs typeface="Roboto"/>
                <a:sym typeface="Roboto"/>
              </a:rPr>
              <a:t> </a:t>
            </a:r>
            <a:r>
              <a:rPr lang="en" sz="1000" dirty="0" err="1">
                <a:latin typeface="Roboto"/>
                <a:ea typeface="Roboto"/>
                <a:cs typeface="Roboto"/>
                <a:sym typeface="Roboto"/>
              </a:rPr>
              <a:t>Departementet</a:t>
            </a:r>
            <a:r>
              <a:rPr lang="en" sz="1000" dirty="0">
                <a:latin typeface="Roboto"/>
                <a:ea typeface="Roboto"/>
                <a:cs typeface="Roboto"/>
                <a:sym typeface="Roboto"/>
              </a:rPr>
              <a:t> </a:t>
            </a:r>
            <a:r>
              <a:rPr lang="en" sz="1000" dirty="0" err="1">
                <a:latin typeface="Roboto"/>
                <a:ea typeface="Roboto"/>
                <a:cs typeface="Roboto"/>
                <a:sym typeface="Roboto"/>
              </a:rPr>
              <a:t>vil</a:t>
            </a:r>
            <a:r>
              <a:rPr lang="en" sz="1000" dirty="0">
                <a:latin typeface="Roboto"/>
                <a:ea typeface="Roboto"/>
                <a:cs typeface="Roboto"/>
                <a:sym typeface="Roboto"/>
              </a:rPr>
              <a:t> </a:t>
            </a:r>
            <a:r>
              <a:rPr lang="en" sz="1000" dirty="0" err="1">
                <a:latin typeface="Roboto"/>
                <a:ea typeface="Roboto"/>
                <a:cs typeface="Roboto"/>
                <a:sym typeface="Roboto"/>
              </a:rPr>
              <a:t>styrke</a:t>
            </a:r>
            <a:r>
              <a:rPr lang="en" sz="1000" dirty="0">
                <a:latin typeface="Roboto"/>
                <a:ea typeface="Roboto"/>
                <a:cs typeface="Roboto"/>
                <a:sym typeface="Roboto"/>
              </a:rPr>
              <a:t> sin </a:t>
            </a:r>
            <a:r>
              <a:rPr lang="en" sz="1000" dirty="0" err="1">
                <a:latin typeface="Roboto"/>
                <a:ea typeface="Roboto"/>
                <a:cs typeface="Roboto"/>
                <a:sym typeface="Roboto"/>
              </a:rPr>
              <a:t>pådriverrolle</a:t>
            </a:r>
            <a:r>
              <a:rPr lang="en" sz="1000" dirty="0">
                <a:latin typeface="Roboto"/>
                <a:ea typeface="Roboto"/>
                <a:cs typeface="Roboto"/>
                <a:sym typeface="Roboto"/>
              </a:rPr>
              <a:t> </a:t>
            </a:r>
            <a:r>
              <a:rPr lang="en" sz="1000" dirty="0" err="1">
                <a:latin typeface="Roboto"/>
                <a:ea typeface="Roboto"/>
                <a:cs typeface="Roboto"/>
                <a:sym typeface="Roboto"/>
              </a:rPr>
              <a:t>overfor</a:t>
            </a:r>
            <a:r>
              <a:rPr lang="en" sz="1000" dirty="0">
                <a:latin typeface="Roboto"/>
                <a:ea typeface="Roboto"/>
                <a:cs typeface="Roboto"/>
                <a:sym typeface="Roboto"/>
              </a:rPr>
              <a:t> </a:t>
            </a:r>
            <a:r>
              <a:rPr lang="en" sz="1000" dirty="0" err="1">
                <a:latin typeface="Roboto"/>
                <a:ea typeface="Roboto"/>
                <a:cs typeface="Roboto"/>
                <a:sym typeface="Roboto"/>
              </a:rPr>
              <a:t>underliggende</a:t>
            </a:r>
            <a:r>
              <a:rPr lang="en" sz="1000" dirty="0">
                <a:latin typeface="Roboto"/>
                <a:ea typeface="Roboto"/>
                <a:cs typeface="Roboto"/>
                <a:sym typeface="Roboto"/>
              </a:rPr>
              <a:t> </a:t>
            </a:r>
            <a:r>
              <a:rPr lang="en" sz="1000" dirty="0" err="1">
                <a:latin typeface="Roboto"/>
                <a:ea typeface="Roboto"/>
                <a:cs typeface="Roboto"/>
                <a:sym typeface="Roboto"/>
              </a:rPr>
              <a:t>virksomheter</a:t>
            </a:r>
            <a:r>
              <a:rPr lang="en" sz="1000" dirty="0">
                <a:latin typeface="Roboto"/>
                <a:ea typeface="Roboto"/>
                <a:cs typeface="Roboto"/>
                <a:sym typeface="Roboto"/>
              </a:rPr>
              <a:t> </a:t>
            </a:r>
            <a:r>
              <a:rPr lang="en" sz="1000" dirty="0" err="1">
                <a:latin typeface="Roboto"/>
                <a:ea typeface="Roboto"/>
                <a:cs typeface="Roboto"/>
                <a:sym typeface="Roboto"/>
              </a:rPr>
              <a:t>og</a:t>
            </a:r>
            <a:r>
              <a:rPr lang="en" sz="1000" dirty="0">
                <a:latin typeface="Roboto"/>
                <a:ea typeface="Roboto"/>
                <a:cs typeface="Roboto"/>
                <a:sym typeface="Roboto"/>
              </a:rPr>
              <a:t> ta </a:t>
            </a:r>
            <a:r>
              <a:rPr lang="en" sz="1000" dirty="0" err="1">
                <a:latin typeface="Roboto"/>
                <a:ea typeface="Roboto"/>
                <a:cs typeface="Roboto"/>
                <a:sym typeface="Roboto"/>
              </a:rPr>
              <a:t>i</a:t>
            </a:r>
            <a:r>
              <a:rPr lang="en" sz="1000" dirty="0">
                <a:latin typeface="Roboto"/>
                <a:ea typeface="Roboto"/>
                <a:cs typeface="Roboto"/>
                <a:sym typeface="Roboto"/>
              </a:rPr>
              <a:t> bruk </a:t>
            </a:r>
            <a:r>
              <a:rPr lang="en" sz="1000" dirty="0" err="1">
                <a:latin typeface="Roboto"/>
                <a:ea typeface="Roboto"/>
                <a:cs typeface="Roboto"/>
                <a:sym typeface="Roboto"/>
              </a:rPr>
              <a:t>flere</a:t>
            </a:r>
            <a:r>
              <a:rPr lang="en" sz="1000" dirty="0">
                <a:latin typeface="Roboto"/>
                <a:ea typeface="Roboto"/>
                <a:cs typeface="Roboto"/>
                <a:sym typeface="Roboto"/>
              </a:rPr>
              <a:t> </a:t>
            </a:r>
            <a:r>
              <a:rPr lang="en" sz="1000" dirty="0" err="1">
                <a:latin typeface="Roboto"/>
                <a:ea typeface="Roboto"/>
                <a:cs typeface="Roboto"/>
                <a:sym typeface="Roboto"/>
              </a:rPr>
              <a:t>virkemidler</a:t>
            </a:r>
            <a:r>
              <a:rPr lang="en" sz="1000" dirty="0">
                <a:latin typeface="Roboto"/>
                <a:ea typeface="Roboto"/>
                <a:cs typeface="Roboto"/>
                <a:sym typeface="Roboto"/>
              </a:rPr>
              <a:t> med </a:t>
            </a:r>
            <a:r>
              <a:rPr lang="en" sz="1000" dirty="0" err="1">
                <a:latin typeface="Roboto"/>
                <a:ea typeface="Roboto"/>
                <a:cs typeface="Roboto"/>
                <a:sym typeface="Roboto"/>
              </a:rPr>
              <a:t>mål</a:t>
            </a:r>
            <a:r>
              <a:rPr lang="en" sz="1000" dirty="0">
                <a:latin typeface="Roboto"/>
                <a:ea typeface="Roboto"/>
                <a:cs typeface="Roboto"/>
                <a:sym typeface="Roboto"/>
              </a:rPr>
              <a:t> om å </a:t>
            </a:r>
            <a:r>
              <a:rPr lang="en" sz="1000" dirty="0" err="1">
                <a:latin typeface="Roboto"/>
                <a:ea typeface="Roboto"/>
                <a:cs typeface="Roboto"/>
                <a:sym typeface="Roboto"/>
              </a:rPr>
              <a:t>øke</a:t>
            </a:r>
            <a:r>
              <a:rPr lang="en" sz="1000" dirty="0">
                <a:latin typeface="Roboto"/>
                <a:ea typeface="Roboto"/>
                <a:cs typeface="Roboto"/>
                <a:sym typeface="Roboto"/>
              </a:rPr>
              <a:t> </a:t>
            </a:r>
            <a:r>
              <a:rPr lang="en" sz="1000" dirty="0" err="1">
                <a:latin typeface="Roboto"/>
                <a:ea typeface="Roboto"/>
                <a:cs typeface="Roboto"/>
                <a:sym typeface="Roboto"/>
              </a:rPr>
              <a:t>inntaket</a:t>
            </a:r>
            <a:r>
              <a:rPr lang="en" sz="1000" dirty="0">
                <a:latin typeface="Roboto"/>
                <a:ea typeface="Roboto"/>
                <a:cs typeface="Roboto"/>
                <a:sym typeface="Roboto"/>
              </a:rPr>
              <a:t> av </a:t>
            </a:r>
            <a:r>
              <a:rPr lang="en" sz="1000" dirty="0" err="1">
                <a:latin typeface="Roboto"/>
                <a:ea typeface="Roboto"/>
                <a:cs typeface="Roboto"/>
                <a:sym typeface="Roboto"/>
              </a:rPr>
              <a:t>lærlinger</a:t>
            </a:r>
            <a:r>
              <a:rPr lang="en" sz="1000" dirty="0">
                <a:latin typeface="Roboto"/>
                <a:ea typeface="Roboto"/>
                <a:cs typeface="Roboto"/>
                <a:sym typeface="Roboto"/>
              </a:rPr>
              <a:t> </a:t>
            </a:r>
            <a:r>
              <a:rPr lang="en" sz="1000" dirty="0" err="1">
                <a:latin typeface="Roboto"/>
                <a:ea typeface="Roboto"/>
                <a:cs typeface="Roboto"/>
                <a:sym typeface="Roboto"/>
              </a:rPr>
              <a:t>i</a:t>
            </a:r>
            <a:r>
              <a:rPr lang="en" sz="1000" dirty="0">
                <a:latin typeface="Roboto"/>
                <a:ea typeface="Roboto"/>
                <a:cs typeface="Roboto"/>
                <a:sym typeface="Roboto"/>
              </a:rPr>
              <a:t> </a:t>
            </a:r>
            <a:r>
              <a:rPr lang="en" sz="1000" dirty="0" err="1">
                <a:latin typeface="Roboto"/>
                <a:ea typeface="Roboto"/>
                <a:cs typeface="Roboto"/>
                <a:sym typeface="Roboto"/>
              </a:rPr>
              <a:t>vårt</a:t>
            </a:r>
            <a:r>
              <a:rPr lang="en" sz="1000" dirty="0">
                <a:latin typeface="Roboto"/>
                <a:ea typeface="Roboto"/>
                <a:cs typeface="Roboto"/>
                <a:sym typeface="Roboto"/>
              </a:rPr>
              <a:t> </a:t>
            </a:r>
            <a:r>
              <a:rPr lang="en" sz="1000" dirty="0" err="1">
                <a:latin typeface="Roboto"/>
                <a:ea typeface="Roboto"/>
                <a:cs typeface="Roboto"/>
                <a:sym typeface="Roboto"/>
              </a:rPr>
              <a:t>departementetsområde</a:t>
            </a:r>
            <a:r>
              <a:rPr lang="en" sz="1000" dirty="0">
                <a:latin typeface="Roboto"/>
                <a:ea typeface="Roboto"/>
                <a:cs typeface="Roboto"/>
                <a:sym typeface="Roboto"/>
              </a:rPr>
              <a:t>. </a:t>
            </a:r>
            <a:endParaRPr lang="nb-NO" sz="1000" dirty="0">
              <a:latin typeface="Roboto"/>
              <a:ea typeface="Roboto"/>
              <a:cs typeface="Roboto"/>
            </a:endParaRPr>
          </a:p>
        </p:txBody>
      </p:sp>
      <p:sp>
        <p:nvSpPr>
          <p:cNvPr id="419" name="Google Shape;419;p2"/>
          <p:cNvSpPr txBox="1">
            <a:spLocks noGrp="1"/>
          </p:cNvSpPr>
          <p:nvPr>
            <p:ph type="body" idx="1"/>
          </p:nvPr>
        </p:nvSpPr>
        <p:spPr>
          <a:xfrm>
            <a:off x="5080125" y="4012300"/>
            <a:ext cx="2602500" cy="414000"/>
          </a:xfrm>
          <a:prstGeom prst="rect">
            <a:avLst/>
          </a:prstGeom>
          <a:noFill/>
          <a:ln>
            <a:noFill/>
          </a:ln>
        </p:spPr>
        <p:txBody>
          <a:bodyPr spcFirstLastPara="1" wrap="square" lIns="0" tIns="0" rIns="0" bIns="0" anchor="t" anchorCtr="0">
            <a:noAutofit/>
          </a:bodyPr>
          <a:lstStyle/>
          <a:p>
            <a:pPr marL="0" indent="0" algn="r">
              <a:lnSpc>
                <a:spcPct val="114999"/>
              </a:lnSpc>
              <a:spcBef>
                <a:spcPts val="0"/>
              </a:spcBef>
              <a:spcAft>
                <a:spcPts val="1000"/>
              </a:spcAft>
              <a:buNone/>
            </a:pPr>
            <a:r>
              <a:rPr lang="en" sz="1000" dirty="0">
                <a:latin typeface="Roboto"/>
                <a:ea typeface="Roboto"/>
                <a:cs typeface="Roboto"/>
                <a:sym typeface="Roboto"/>
              </a:rPr>
              <a:t>NN</a:t>
            </a:r>
            <a:endParaRPr lang="nb-NO" sz="1000" dirty="0">
              <a:latin typeface="Roboto"/>
              <a:ea typeface="Roboto"/>
              <a:cs typeface="Roboto"/>
            </a:endParaRPr>
          </a:p>
          <a:p>
            <a:pPr marL="0" lvl="0" indent="0" algn="r">
              <a:lnSpc>
                <a:spcPct val="114999"/>
              </a:lnSpc>
              <a:spcBef>
                <a:spcPts val="0"/>
              </a:spcBef>
              <a:spcAft>
                <a:spcPts val="1000"/>
              </a:spcAft>
              <a:buNone/>
            </a:pPr>
            <a:r>
              <a:rPr lang="en" sz="1000" dirty="0" err="1">
                <a:latin typeface="Roboto"/>
                <a:ea typeface="Roboto"/>
                <a:cs typeface="Roboto"/>
                <a:sym typeface="Roboto"/>
              </a:rPr>
              <a:t>Departementr</a:t>
            </a:r>
            <a:endParaRPr sz="1000" dirty="0" err="1">
              <a:latin typeface="Roboto"/>
              <a:ea typeface="Roboto"/>
              <a:cs typeface="Roboto"/>
            </a:endParaRPr>
          </a:p>
        </p:txBody>
      </p:sp>
      <p:sp>
        <p:nvSpPr>
          <p:cNvPr id="421" name="Google Shape;421;p2"/>
          <p:cNvSpPr/>
          <p:nvPr/>
        </p:nvSpPr>
        <p:spPr>
          <a:xfrm rot="385227">
            <a:off x="7498976" y="136590"/>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a:t>
            </a:r>
            <a:br>
              <a:rPr lang="en" sz="1700" b="0" i="0" u="none" strike="noStrike" cap="none">
                <a:solidFill>
                  <a:schemeClr val="lt1"/>
                </a:solidFill>
                <a:latin typeface="Caveat"/>
                <a:ea typeface="Caveat"/>
                <a:cs typeface="Caveat"/>
                <a:sym typeface="Caveat"/>
              </a:rPr>
            </a:br>
            <a:r>
              <a:rPr lang="en" sz="1700" b="0" i="0" u="none" strike="noStrike" cap="none">
                <a:solidFill>
                  <a:schemeClr val="lt1"/>
                </a:solidFill>
                <a:latin typeface="Caveat"/>
                <a:ea typeface="Caveat"/>
                <a:cs typeface="Caveat"/>
                <a:sym typeface="Caveat"/>
              </a:rPr>
              <a:t>med KDD</a:t>
            </a:r>
            <a:endParaRPr sz="1700" b="0" i="0" u="none" strike="noStrike" cap="none">
              <a:solidFill>
                <a:schemeClr val="lt1"/>
              </a:solidFill>
              <a:latin typeface="Caveat"/>
              <a:ea typeface="Caveat"/>
              <a:cs typeface="Caveat"/>
              <a:sym typeface="Cave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613"/>
        <p:cNvGrpSpPr/>
        <p:nvPr/>
      </p:nvGrpSpPr>
      <p:grpSpPr>
        <a:xfrm>
          <a:off x="0" y="0"/>
          <a:ext cx="0" cy="0"/>
          <a:chOff x="0" y="0"/>
          <a:chExt cx="0" cy="0"/>
        </a:xfrm>
      </p:grpSpPr>
      <p:sp>
        <p:nvSpPr>
          <p:cNvPr id="614" name="Google Shape;614;p19"/>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dirty="0">
                <a:latin typeface="Roboto"/>
                <a:ea typeface="Roboto"/>
                <a:cs typeface="Roboto"/>
                <a:sym typeface="Roboto"/>
              </a:rPr>
              <a:t>Roller og ansvar</a:t>
            </a:r>
            <a:endParaRPr sz="1000" b="1" dirty="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Departement</a:t>
            </a:r>
            <a:br>
              <a:rPr lang="en" sz="1000" b="1" dirty="0">
                <a:latin typeface="Roboto"/>
                <a:ea typeface="Roboto"/>
                <a:cs typeface="Roboto"/>
                <a:sym typeface="Roboto"/>
              </a:rPr>
            </a:br>
            <a:r>
              <a:rPr lang="en" sz="1000" dirty="0">
                <a:latin typeface="Roboto"/>
                <a:ea typeface="Roboto"/>
                <a:cs typeface="Roboto"/>
                <a:sym typeface="Roboto"/>
              </a:rPr>
              <a:t>Departementet bidrar til å markedsføre OK stat og deres tjenester i ulike forum som for eksempel HR-nettverket til departementsområdet. </a:t>
            </a:r>
            <a:endParaRPr dirty="0"/>
          </a:p>
          <a:p>
            <a:pPr marL="0" lvl="0" indent="0" algn="l" rtl="0">
              <a:lnSpc>
                <a:spcPct val="115000"/>
              </a:lnSpc>
              <a:spcBef>
                <a:spcPts val="1000"/>
              </a:spcBef>
              <a:spcAft>
                <a:spcPts val="0"/>
              </a:spcAft>
              <a:buSzPts val="1800"/>
              <a:buNone/>
            </a:pPr>
            <a:r>
              <a:rPr lang="en" sz="1000" dirty="0">
                <a:latin typeface="Roboto"/>
                <a:ea typeface="Roboto"/>
                <a:cs typeface="Roboto"/>
                <a:sym typeface="Roboto"/>
              </a:rPr>
              <a:t>Alle OK stats tjenester kan også markedsføres via e-post og andre kanaler til HR-avdelinger i de underliggende virksomhetene.</a:t>
            </a:r>
            <a:endParaRPr dirty="0"/>
          </a:p>
          <a:p>
            <a:pPr marL="0" lvl="0" indent="0" algn="l" rtl="0">
              <a:lnSpc>
                <a:spcPct val="115000"/>
              </a:lnSpc>
              <a:spcBef>
                <a:spcPts val="1000"/>
              </a:spcBef>
              <a:spcAft>
                <a:spcPts val="0"/>
              </a:spcAft>
              <a:buSzPts val="1800"/>
              <a:buNone/>
            </a:pPr>
            <a:r>
              <a:rPr lang="en" sz="1000" u="sng" dirty="0">
                <a:solidFill>
                  <a:srgbClr val="1582A6"/>
                </a:solidFill>
                <a:latin typeface="Roboto"/>
                <a:ea typeface="Roboto"/>
                <a:cs typeface="Roboto"/>
                <a:sym typeface="Roboto"/>
                <a:hlinkClick r:id="rId3">
                  <a:extLst>
                    <a:ext uri="{A12FA001-AC4F-418D-AE19-62706E023703}">
                      <ahyp:hlinkClr xmlns:ahyp="http://schemas.microsoft.com/office/drawing/2018/hyperlinkcolor" val="tx"/>
                    </a:ext>
                  </a:extLst>
                </a:hlinkClick>
              </a:rPr>
              <a:t>Lærlinger | Arbeidsgiverportalen (difi.no)</a:t>
            </a:r>
            <a:endParaRPr sz="1000" dirty="0">
              <a:solidFill>
                <a:srgbClr val="1582A6"/>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OK stat</a:t>
            </a:r>
            <a:r>
              <a:rPr lang="en" sz="1000" dirty="0">
                <a:solidFill>
                  <a:srgbClr val="1BBBEE"/>
                </a:solidFill>
                <a:latin typeface="Roboto"/>
                <a:ea typeface="Roboto"/>
                <a:cs typeface="Roboto"/>
                <a:sym typeface="Roboto"/>
              </a:rPr>
              <a:t> </a:t>
            </a:r>
            <a:br>
              <a:rPr lang="en" sz="1000" dirty="0">
                <a:latin typeface="Roboto"/>
                <a:ea typeface="Roboto"/>
                <a:cs typeface="Roboto"/>
                <a:sym typeface="Roboto"/>
              </a:rPr>
            </a:br>
            <a:r>
              <a:rPr lang="en" sz="1000" dirty="0">
                <a:latin typeface="Roboto"/>
                <a:ea typeface="Roboto"/>
                <a:cs typeface="Roboto"/>
                <a:sym typeface="Roboto"/>
              </a:rPr>
              <a:t>OK stat utfører og følger opp virksomhetene som tar kontakt. De markedsfører sine tjenester i sine kanaler. </a:t>
            </a:r>
            <a:endParaRPr dirty="0"/>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Underliggende virksomhet</a:t>
            </a:r>
            <a:br>
              <a:rPr lang="en" sz="1000" b="1" dirty="0">
                <a:latin typeface="Roboto"/>
                <a:ea typeface="Roboto"/>
                <a:cs typeface="Roboto"/>
                <a:sym typeface="Roboto"/>
              </a:rPr>
            </a:br>
            <a:r>
              <a:rPr lang="en" sz="1000" dirty="0">
                <a:latin typeface="Roboto"/>
                <a:ea typeface="Roboto"/>
                <a:cs typeface="Roboto"/>
                <a:sym typeface="Roboto"/>
              </a:rPr>
              <a:t>HR, divisjons- og avdelingsledere tar initiativ til å ta kontakt med OK stat, finner ressurser og bidrar til framdrift i egen virksomhet.</a:t>
            </a:r>
            <a:endParaRPr dirty="0"/>
          </a:p>
          <a:p>
            <a:pPr marL="0" lvl="0" indent="0" algn="l" rtl="0">
              <a:lnSpc>
                <a:spcPct val="115000"/>
              </a:lnSpc>
              <a:spcBef>
                <a:spcPts val="1000"/>
              </a:spcBef>
              <a:spcAft>
                <a:spcPts val="0"/>
              </a:spcAft>
              <a:buSzPts val="1800"/>
              <a:buNone/>
            </a:pP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endParaRPr sz="1000" dirty="0">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dirty="0">
              <a:latin typeface="Roboto"/>
              <a:ea typeface="Roboto"/>
              <a:cs typeface="Roboto"/>
              <a:sym typeface="Roboto"/>
            </a:endParaRPr>
          </a:p>
        </p:txBody>
      </p:sp>
      <p:sp>
        <p:nvSpPr>
          <p:cNvPr id="615" name="Google Shape;615;p19"/>
          <p:cNvSpPr txBox="1">
            <a:spLocks noGrp="1"/>
          </p:cNvSpPr>
          <p:nvPr>
            <p:ph type="title"/>
          </p:nvPr>
        </p:nvSpPr>
        <p:spPr>
          <a:xfrm>
            <a:off x="402424" y="331000"/>
            <a:ext cx="5713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
                <a:solidFill>
                  <a:srgbClr val="1BBBEE"/>
                </a:solidFill>
                <a:latin typeface="Roboto"/>
                <a:ea typeface="Roboto"/>
                <a:cs typeface="Roboto"/>
                <a:sym typeface="Roboto"/>
              </a:rPr>
              <a:t>Tiltak #1 – En til en med OK stat</a:t>
            </a:r>
            <a:endParaRPr>
              <a:solidFill>
                <a:srgbClr val="00B7C1"/>
              </a:solidFill>
              <a:latin typeface="Roboto"/>
              <a:ea typeface="Roboto"/>
              <a:cs typeface="Roboto"/>
              <a:sym typeface="Roboto"/>
            </a:endParaRPr>
          </a:p>
        </p:txBody>
      </p:sp>
      <p:sp>
        <p:nvSpPr>
          <p:cNvPr id="616" name="Google Shape;616;p19"/>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BBBEE">
            <a:alpha val="7843"/>
          </a:srgbClr>
        </a:solidFill>
        <a:effectLst/>
      </p:bgPr>
    </p:bg>
    <p:spTree>
      <p:nvGrpSpPr>
        <p:cNvPr id="1" name="Shape 620"/>
        <p:cNvGrpSpPr/>
        <p:nvPr/>
      </p:nvGrpSpPr>
      <p:grpSpPr>
        <a:xfrm>
          <a:off x="0" y="0"/>
          <a:ext cx="0" cy="0"/>
          <a:chOff x="0" y="0"/>
          <a:chExt cx="0" cy="0"/>
        </a:xfrm>
      </p:grpSpPr>
      <p:sp>
        <p:nvSpPr>
          <p:cNvPr id="621" name="Google Shape;621;p20"/>
          <p:cNvSpPr txBox="1">
            <a:spLocks noGrp="1"/>
          </p:cNvSpPr>
          <p:nvPr>
            <p:ph type="body" idx="1"/>
          </p:nvPr>
        </p:nvSpPr>
        <p:spPr>
          <a:xfrm>
            <a:off x="400049" y="1288249"/>
            <a:ext cx="6800688" cy="376112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800">
                <a:latin typeface="Roboto"/>
                <a:ea typeface="Roboto"/>
                <a:cs typeface="Roboto"/>
                <a:sym typeface="Roboto"/>
              </a:rPr>
              <a:t>Hei,</a:t>
            </a:r>
            <a:endParaRPr/>
          </a:p>
          <a:p>
            <a:pPr marL="0" lvl="0" indent="0" algn="l" rtl="0">
              <a:lnSpc>
                <a:spcPct val="115000"/>
              </a:lnSpc>
              <a:spcBef>
                <a:spcPts val="0"/>
              </a:spcBef>
              <a:spcAft>
                <a:spcPts val="0"/>
              </a:spcAft>
              <a:buSzPts val="1800"/>
              <a:buNone/>
            </a:pPr>
            <a:endParaRPr sz="800">
              <a:latin typeface="Roboto"/>
              <a:ea typeface="Roboto"/>
              <a:cs typeface="Roboto"/>
              <a:sym typeface="Roboto"/>
            </a:endParaRPr>
          </a:p>
          <a:p>
            <a:pPr marL="0" lvl="0" indent="0" algn="l" rtl="0">
              <a:lnSpc>
                <a:spcPct val="115000"/>
              </a:lnSpc>
              <a:spcBef>
                <a:spcPts val="0"/>
              </a:spcBef>
              <a:spcAft>
                <a:spcPts val="0"/>
              </a:spcAft>
              <a:buSzPts val="1800"/>
              <a:buNone/>
            </a:pPr>
            <a:r>
              <a:rPr lang="en" sz="800">
                <a:latin typeface="Roboto"/>
                <a:ea typeface="Roboto"/>
                <a:cs typeface="Roboto"/>
                <a:sym typeface="Roboto"/>
              </a:rPr>
              <a:t>I tildelingsbrevet for 2022 står det:</a:t>
            </a:r>
            <a:endParaRPr/>
          </a:p>
          <a:p>
            <a:pPr marL="0" lvl="0" indent="0" algn="l" rtl="0">
              <a:lnSpc>
                <a:spcPct val="115000"/>
              </a:lnSpc>
              <a:spcBef>
                <a:spcPts val="0"/>
              </a:spcBef>
              <a:spcAft>
                <a:spcPts val="0"/>
              </a:spcAft>
              <a:buSzPts val="1800"/>
              <a:buNone/>
            </a:pPr>
            <a:endParaRPr sz="800" i="1">
              <a:latin typeface="Roboto"/>
              <a:ea typeface="Roboto"/>
              <a:cs typeface="Roboto"/>
              <a:sym typeface="Roboto"/>
            </a:endParaRPr>
          </a:p>
          <a:p>
            <a:pPr marL="0" lvl="0" indent="0" algn="l" rtl="0">
              <a:lnSpc>
                <a:spcPct val="115000"/>
              </a:lnSpc>
              <a:spcBef>
                <a:spcPts val="0"/>
              </a:spcBef>
              <a:spcAft>
                <a:spcPts val="0"/>
              </a:spcAft>
              <a:buSzPts val="1800"/>
              <a:buNone/>
            </a:pPr>
            <a:r>
              <a:rPr lang="en" sz="800" i="1">
                <a:latin typeface="Roboto"/>
                <a:ea typeface="Roboto"/>
                <a:cs typeface="Roboto"/>
                <a:sym typeface="Roboto"/>
              </a:rPr>
              <a:t>Statlige virksomheter skal ha lærlinger tilknyttet seg, der antallet lærlinger skal stå i et rimelig forhold til virksomhetens størrelse. Virksomheter med mer enn 75 ansatte skal til enhver tid ha minst en lærling, og større virksomheter bør ha ambisjon om flere enn en lærling. (Virksomhetens navn) skal også hvert år vurdere om det er mulig å tilby opplæring i nye lærefag og om antall lærlinger kan økes. Alle statlige virksomheter skal knytte seg til OK stat eller et annet opplæringskontor. </a:t>
            </a:r>
            <a:endParaRPr/>
          </a:p>
          <a:p>
            <a:pPr marL="0" lvl="0" indent="0" algn="l" rtl="0">
              <a:lnSpc>
                <a:spcPct val="115000"/>
              </a:lnSpc>
              <a:spcBef>
                <a:spcPts val="0"/>
              </a:spcBef>
              <a:spcAft>
                <a:spcPts val="0"/>
              </a:spcAft>
              <a:buSzPts val="1800"/>
              <a:buNone/>
            </a:pPr>
            <a:endParaRPr sz="800" i="1">
              <a:latin typeface="Roboto"/>
              <a:ea typeface="Roboto"/>
              <a:cs typeface="Roboto"/>
              <a:sym typeface="Roboto"/>
            </a:endParaRPr>
          </a:p>
          <a:p>
            <a:pPr marL="0" lvl="0" indent="0" algn="l" rtl="0">
              <a:lnSpc>
                <a:spcPct val="115000"/>
              </a:lnSpc>
              <a:spcBef>
                <a:spcPts val="0"/>
              </a:spcBef>
              <a:spcAft>
                <a:spcPts val="0"/>
              </a:spcAft>
              <a:buSzPts val="1800"/>
              <a:buNone/>
            </a:pPr>
            <a:r>
              <a:rPr lang="en" sz="800" i="1">
                <a:latin typeface="Roboto"/>
                <a:ea typeface="Roboto"/>
                <a:cs typeface="Roboto"/>
                <a:sym typeface="Roboto"/>
              </a:rPr>
              <a:t>I årsrapporten skal (navn på virksomhet) rapportere på følgende: </a:t>
            </a:r>
            <a:endParaRPr/>
          </a:p>
          <a:p>
            <a:pPr marL="0" lvl="0" indent="0" algn="l" rtl="0">
              <a:lnSpc>
                <a:spcPct val="115000"/>
              </a:lnSpc>
              <a:spcBef>
                <a:spcPts val="0"/>
              </a:spcBef>
              <a:spcAft>
                <a:spcPts val="0"/>
              </a:spcAft>
              <a:buSzPts val="1800"/>
              <a:buNone/>
            </a:pPr>
            <a:r>
              <a:rPr lang="en" sz="800" i="1">
                <a:latin typeface="Roboto"/>
                <a:ea typeface="Roboto"/>
                <a:cs typeface="Roboto"/>
                <a:sym typeface="Roboto"/>
              </a:rPr>
              <a:t>Antall lærlinger, om det er vurdert å øke antall lærlinger og eventuelt innenfor hvilke fag, samt hvilket opplæringskontor virksomheten er tilknyttet. Virksomheter som ikke har oppfylt kravene, må redegjøre for årsaken til dette og for hva de har gjort for å oppfylle kravene. </a:t>
            </a:r>
            <a:endParaRPr/>
          </a:p>
          <a:p>
            <a:pPr marL="0" lvl="0" indent="0" algn="l" rtl="0">
              <a:lnSpc>
                <a:spcPct val="115000"/>
              </a:lnSpc>
              <a:spcBef>
                <a:spcPts val="0"/>
              </a:spcBef>
              <a:spcAft>
                <a:spcPts val="0"/>
              </a:spcAft>
              <a:buSzPts val="1800"/>
              <a:buNone/>
            </a:pPr>
            <a:endParaRPr sz="800" i="1">
              <a:latin typeface="Roboto"/>
              <a:ea typeface="Roboto"/>
              <a:cs typeface="Roboto"/>
              <a:sym typeface="Roboto"/>
            </a:endParaRPr>
          </a:p>
          <a:p>
            <a:pPr marL="0" lvl="0" indent="0" algn="l" rtl="0">
              <a:lnSpc>
                <a:spcPct val="115000"/>
              </a:lnSpc>
              <a:spcBef>
                <a:spcPts val="0"/>
              </a:spcBef>
              <a:spcAft>
                <a:spcPts val="0"/>
              </a:spcAft>
              <a:buSzPts val="1800"/>
              <a:buNone/>
            </a:pPr>
            <a:r>
              <a:rPr lang="en" sz="800">
                <a:latin typeface="Roboto"/>
                <a:ea typeface="Roboto"/>
                <a:cs typeface="Roboto"/>
                <a:sym typeface="Roboto"/>
              </a:rPr>
              <a:t>For å oppfylle disse kravene oppfordrer vi HR-ledere og ledere i (virksomhetens navn) til å ta </a:t>
            </a:r>
            <a:r>
              <a:rPr lang="en" sz="800" u="sng">
                <a:solidFill>
                  <a:srgbClr val="1582A6"/>
                </a:solidFill>
                <a:latin typeface="Roboto"/>
                <a:ea typeface="Roboto"/>
                <a:cs typeface="Roboto"/>
                <a:sym typeface="Roboto"/>
                <a:hlinkClick r:id="rId3">
                  <a:extLst>
                    <a:ext uri="{A12FA001-AC4F-418D-AE19-62706E023703}">
                      <ahyp:hlinkClr xmlns:ahyp="http://schemas.microsoft.com/office/drawing/2018/hyperlinkcolor" val="tx"/>
                    </a:ext>
                  </a:extLst>
                </a:hlinkClick>
              </a:rPr>
              <a:t>direkte kontakt med OK stat </a:t>
            </a:r>
            <a:r>
              <a:rPr lang="en" sz="800">
                <a:latin typeface="Roboto"/>
                <a:ea typeface="Roboto"/>
                <a:cs typeface="Roboto"/>
                <a:sym typeface="Roboto"/>
              </a:rPr>
              <a:t>for et møte om</a:t>
            </a:r>
            <a:endParaRPr/>
          </a:p>
          <a:p>
            <a:pPr marL="171450" lvl="0" indent="-171450" algn="l" rtl="0">
              <a:lnSpc>
                <a:spcPct val="115000"/>
              </a:lnSpc>
              <a:spcBef>
                <a:spcPts val="0"/>
              </a:spcBef>
              <a:spcAft>
                <a:spcPts val="0"/>
              </a:spcAft>
              <a:buClr>
                <a:srgbClr val="1BBBEE"/>
              </a:buClr>
              <a:buSzPts val="1800"/>
              <a:buChar char="•"/>
            </a:pPr>
            <a:r>
              <a:rPr lang="en" sz="800">
                <a:latin typeface="Roboto"/>
                <a:ea typeface="Roboto"/>
                <a:cs typeface="Roboto"/>
                <a:sym typeface="Roboto"/>
              </a:rPr>
              <a:t>kartlegging av mulige lærefag hos dere, eventuelt samarbeid om lærlinger med andre virksomheter</a:t>
            </a:r>
            <a:endParaRPr/>
          </a:p>
          <a:p>
            <a:pPr marL="171450" lvl="0" indent="-171450" algn="l" rtl="0">
              <a:lnSpc>
                <a:spcPct val="115000"/>
              </a:lnSpc>
              <a:spcBef>
                <a:spcPts val="0"/>
              </a:spcBef>
              <a:spcAft>
                <a:spcPts val="0"/>
              </a:spcAft>
              <a:buClr>
                <a:srgbClr val="1BBBEE"/>
              </a:buClr>
              <a:buSzPts val="1800"/>
              <a:buChar char="•"/>
            </a:pPr>
            <a:r>
              <a:rPr lang="en" sz="800">
                <a:latin typeface="Roboto"/>
                <a:ea typeface="Roboto"/>
                <a:cs typeface="Roboto"/>
                <a:sym typeface="Roboto"/>
              </a:rPr>
              <a:t>fadderordning, hvor du settes i kontakt med en virksomhet som allerede har god erfaring med lærlinger</a:t>
            </a:r>
            <a:endParaRPr/>
          </a:p>
          <a:p>
            <a:pPr marL="171450" lvl="0" indent="-171450" algn="l" rtl="0">
              <a:lnSpc>
                <a:spcPct val="115000"/>
              </a:lnSpc>
              <a:spcBef>
                <a:spcPts val="0"/>
              </a:spcBef>
              <a:spcAft>
                <a:spcPts val="0"/>
              </a:spcAft>
              <a:buClr>
                <a:srgbClr val="1BBBEE"/>
              </a:buClr>
              <a:buSzPts val="1800"/>
              <a:buChar char="•"/>
            </a:pPr>
            <a:r>
              <a:rPr lang="en" sz="800">
                <a:latin typeface="Roboto"/>
                <a:ea typeface="Roboto"/>
                <a:cs typeface="Roboto"/>
                <a:sym typeface="Roboto"/>
              </a:rPr>
              <a:t>å få informasjon og veiledning for å forankre lærlingordningen</a:t>
            </a:r>
            <a:endParaRPr/>
          </a:p>
          <a:p>
            <a:pPr marL="171450" lvl="0" indent="-171450" algn="l" rtl="0">
              <a:lnSpc>
                <a:spcPct val="115000"/>
              </a:lnSpc>
              <a:spcBef>
                <a:spcPts val="0"/>
              </a:spcBef>
              <a:spcAft>
                <a:spcPts val="0"/>
              </a:spcAft>
              <a:buClr>
                <a:srgbClr val="1BBBEE"/>
              </a:buClr>
              <a:buSzPts val="1800"/>
              <a:buChar char="•"/>
            </a:pPr>
            <a:r>
              <a:rPr lang="en" sz="800">
                <a:latin typeface="Roboto"/>
                <a:ea typeface="Roboto"/>
                <a:cs typeface="Roboto"/>
                <a:sym typeface="Roboto"/>
              </a:rPr>
              <a:t>veiledning rundt rekrutteringsprosessen</a:t>
            </a:r>
            <a:endParaRPr/>
          </a:p>
          <a:p>
            <a:pPr marL="0" lvl="0" indent="0" algn="l" rtl="0">
              <a:lnSpc>
                <a:spcPct val="115000"/>
              </a:lnSpc>
              <a:spcBef>
                <a:spcPts val="0"/>
              </a:spcBef>
              <a:spcAft>
                <a:spcPts val="0"/>
              </a:spcAft>
              <a:buSzPts val="1800"/>
              <a:buNone/>
            </a:pPr>
            <a:endParaRPr sz="800">
              <a:latin typeface="Roboto"/>
              <a:ea typeface="Roboto"/>
              <a:cs typeface="Roboto"/>
              <a:sym typeface="Roboto"/>
            </a:endParaRPr>
          </a:p>
          <a:p>
            <a:pPr marL="0" lvl="0" indent="0" algn="l" rtl="0">
              <a:lnSpc>
                <a:spcPct val="115000"/>
              </a:lnSpc>
              <a:spcBef>
                <a:spcPts val="0"/>
              </a:spcBef>
              <a:spcAft>
                <a:spcPts val="0"/>
              </a:spcAft>
              <a:buSzPts val="1800"/>
              <a:buNone/>
            </a:pPr>
            <a:r>
              <a:rPr lang="en" sz="800" u="sng">
                <a:solidFill>
                  <a:srgbClr val="1582A6"/>
                </a:solidFill>
                <a:latin typeface="Roboto"/>
                <a:ea typeface="Roboto"/>
                <a:cs typeface="Roboto"/>
                <a:sym typeface="Roboto"/>
                <a:hlinkClick r:id="rId4">
                  <a:extLst>
                    <a:ext uri="{A12FA001-AC4F-418D-AE19-62706E023703}">
                      <ahyp:hlinkClr xmlns:ahyp="http://schemas.microsoft.com/office/drawing/2018/hyperlinkcolor" val="tx"/>
                    </a:ext>
                  </a:extLst>
                </a:hlinkClick>
              </a:rPr>
              <a:t>Vi anbefaler dere å gjøre dere kjent med OK stats tilbud for å gjøre det enklere å ha og ta inn lærlinger, som dere finner på Arbeidsgiverportalen.</a:t>
            </a:r>
            <a:endParaRPr sz="800">
              <a:solidFill>
                <a:srgbClr val="1582A6"/>
              </a:solidFill>
              <a:latin typeface="Roboto"/>
              <a:ea typeface="Roboto"/>
              <a:cs typeface="Roboto"/>
              <a:sym typeface="Roboto"/>
            </a:endParaRPr>
          </a:p>
          <a:p>
            <a:pPr marL="0" lvl="0" indent="0" algn="l" rtl="0">
              <a:lnSpc>
                <a:spcPct val="115000"/>
              </a:lnSpc>
              <a:spcBef>
                <a:spcPts val="0"/>
              </a:spcBef>
              <a:spcAft>
                <a:spcPts val="0"/>
              </a:spcAft>
              <a:buSzPts val="1800"/>
              <a:buNone/>
            </a:pPr>
            <a:endParaRPr sz="800">
              <a:latin typeface="Roboto"/>
              <a:ea typeface="Roboto"/>
              <a:cs typeface="Roboto"/>
              <a:sym typeface="Roboto"/>
            </a:endParaRPr>
          </a:p>
          <a:p>
            <a:pPr marL="0" lvl="0" indent="0" algn="l" rtl="0">
              <a:lnSpc>
                <a:spcPct val="115000"/>
              </a:lnSpc>
              <a:spcBef>
                <a:spcPts val="0"/>
              </a:spcBef>
              <a:spcAft>
                <a:spcPts val="0"/>
              </a:spcAft>
              <a:buSzPts val="1800"/>
              <a:buNone/>
            </a:pPr>
            <a:r>
              <a:rPr lang="en" sz="800">
                <a:latin typeface="Roboto"/>
                <a:ea typeface="Roboto"/>
                <a:cs typeface="Roboto"/>
                <a:sym typeface="Roboto"/>
              </a:rPr>
              <a:t>Vennlig hilsen </a:t>
            </a:r>
            <a:endParaRPr/>
          </a:p>
          <a:p>
            <a:pPr marL="171450" lvl="0" indent="-57150" algn="l" rtl="0">
              <a:lnSpc>
                <a:spcPct val="115000"/>
              </a:lnSpc>
              <a:spcBef>
                <a:spcPts val="0"/>
              </a:spcBef>
              <a:spcAft>
                <a:spcPts val="0"/>
              </a:spcAft>
              <a:buSzPts val="1800"/>
              <a:buNone/>
            </a:pPr>
            <a:endParaRPr sz="800">
              <a:latin typeface="Roboto"/>
              <a:ea typeface="Roboto"/>
              <a:cs typeface="Roboto"/>
              <a:sym typeface="Roboto"/>
            </a:endParaRPr>
          </a:p>
          <a:p>
            <a:pPr marL="0" lvl="0" indent="0" algn="l" rtl="0">
              <a:lnSpc>
                <a:spcPct val="115000"/>
              </a:lnSpc>
              <a:spcBef>
                <a:spcPts val="0"/>
              </a:spcBef>
              <a:spcAft>
                <a:spcPts val="0"/>
              </a:spcAft>
              <a:buSzPts val="1800"/>
              <a:buNone/>
            </a:pPr>
            <a:endParaRPr sz="800">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a:latin typeface="Roboto"/>
              <a:ea typeface="Roboto"/>
              <a:cs typeface="Roboto"/>
              <a:sym typeface="Roboto"/>
            </a:endParaRPr>
          </a:p>
        </p:txBody>
      </p:sp>
      <p:sp>
        <p:nvSpPr>
          <p:cNvPr id="622" name="Google Shape;622;p20"/>
          <p:cNvSpPr txBox="1">
            <a:spLocks noGrp="1"/>
          </p:cNvSpPr>
          <p:nvPr>
            <p:ph type="title"/>
          </p:nvPr>
        </p:nvSpPr>
        <p:spPr>
          <a:xfrm>
            <a:off x="402424" y="331000"/>
            <a:ext cx="6800688"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a:solidFill>
                  <a:srgbClr val="1BBBEE"/>
                </a:solidFill>
                <a:latin typeface="Roboto"/>
                <a:ea typeface="Roboto"/>
                <a:cs typeface="Roboto"/>
                <a:sym typeface="Roboto"/>
              </a:rPr>
              <a:t>Tiltak #1 – Eksempel på e-post/sak til nettsider til virksomheter</a:t>
            </a:r>
            <a:endParaRPr>
              <a:solidFill>
                <a:srgbClr val="1BBBEE"/>
              </a:solidFill>
              <a:latin typeface="Roboto"/>
              <a:ea typeface="Roboto"/>
              <a:cs typeface="Roboto"/>
              <a:sym typeface="Roboto"/>
            </a:endParaRPr>
          </a:p>
          <a:p>
            <a:pPr marL="0" lvl="0" indent="0" algn="l" rtl="0">
              <a:lnSpc>
                <a:spcPct val="90000"/>
              </a:lnSpc>
              <a:spcBef>
                <a:spcPts val="0"/>
              </a:spcBef>
              <a:spcAft>
                <a:spcPts val="0"/>
              </a:spcAft>
              <a:buSzPts val="1400"/>
              <a:buNone/>
            </a:pPr>
            <a:endParaRPr>
              <a:solidFill>
                <a:srgbClr val="00B7C1"/>
              </a:solidFill>
              <a:latin typeface="Roboto"/>
              <a:ea typeface="Roboto"/>
              <a:cs typeface="Roboto"/>
              <a:sym typeface="Roboto"/>
            </a:endParaRPr>
          </a:p>
        </p:txBody>
      </p:sp>
      <p:sp>
        <p:nvSpPr>
          <p:cNvPr id="623" name="Google Shape;623;p20"/>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rgbClr val="FFFFFF"/>
                </a:solidFill>
                <a:latin typeface="Caveat"/>
                <a:ea typeface="Caveat"/>
                <a:cs typeface="Caveat"/>
                <a:sym typeface="Caveat"/>
              </a:rPr>
              <a:t>Eksempel på tiltak </a:t>
            </a:r>
            <a:endParaRPr sz="1700" b="0" i="0" u="none" strike="noStrike" cap="none">
              <a:solidFill>
                <a:srgbClr val="FFFFFF"/>
              </a:solidFill>
              <a:latin typeface="Caveat"/>
              <a:ea typeface="Caveat"/>
              <a:cs typeface="Caveat"/>
              <a:sym typeface="Cave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1"/>
          <p:cNvSpPr/>
          <p:nvPr/>
        </p:nvSpPr>
        <p:spPr>
          <a:xfrm>
            <a:off x="4572000" y="-7800"/>
            <a:ext cx="4572000" cy="5159100"/>
          </a:xfrm>
          <a:prstGeom prst="rect">
            <a:avLst/>
          </a:prstGeom>
          <a:solidFill>
            <a:srgbClr val="1BBBEE">
              <a:alpha val="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21"/>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Beskrivelse</a:t>
            </a:r>
            <a:endParaRPr sz="1000" b="1" dirty="0">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dirty="0">
                <a:latin typeface="Roboto"/>
                <a:ea typeface="Roboto"/>
                <a:cs typeface="Roboto"/>
                <a:sym typeface="Roboto"/>
              </a:rPr>
              <a:t>Departementet og statlige virksomheter tar inn elever i Yrkesfaglig fordypning. </a:t>
            </a:r>
            <a:endParaRPr dirty="0"/>
          </a:p>
          <a:p>
            <a:pPr marL="0" lvl="0" indent="0" algn="l" rtl="0">
              <a:lnSpc>
                <a:spcPct val="115000"/>
              </a:lnSpc>
              <a:spcBef>
                <a:spcPts val="1000"/>
              </a:spcBef>
              <a:spcAft>
                <a:spcPts val="0"/>
              </a:spcAft>
              <a:buSzPts val="1800"/>
              <a:buNone/>
            </a:pPr>
            <a:r>
              <a:rPr lang="en" sz="1000" dirty="0">
                <a:latin typeface="Roboto"/>
                <a:ea typeface="Roboto"/>
                <a:cs typeface="Roboto"/>
                <a:sym typeface="Roboto"/>
              </a:rPr>
              <a:t>Søkere til læreplasser i staten går som oftest på videregående skole. De har et fag som heter Yrkesfaglig fordypning, hvor elevenes undervisning foregår som praksis ute i virksomheter i stedet for på skolen. Dette skal bidra til at eleven får et bedre innblikk i hva faget handler om, og om det passer for dem.</a:t>
            </a:r>
            <a:endParaRPr dirty="0"/>
          </a:p>
          <a:p>
            <a:pPr marL="0" lvl="0" indent="0" algn="l" rtl="0">
              <a:lnSpc>
                <a:spcPct val="115000"/>
              </a:lnSpc>
              <a:spcBef>
                <a:spcPts val="1000"/>
              </a:spcBef>
              <a:spcAft>
                <a:spcPts val="0"/>
              </a:spcAft>
              <a:buSzPts val="1800"/>
              <a:buNone/>
            </a:pPr>
            <a:r>
              <a:rPr lang="en" sz="1000" dirty="0">
                <a:latin typeface="Roboto"/>
                <a:ea typeface="Roboto"/>
                <a:cs typeface="Roboto"/>
                <a:sym typeface="Roboto"/>
              </a:rPr>
              <a:t>I tillegg er dette en god rekrutteringsarena, der virksomhet og elev får mulighet til å bli bedre kjent med hverandre som en forlenget rekrutteringsprosess. </a:t>
            </a: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Formål</a:t>
            </a:r>
            <a:endParaRPr sz="1000" b="1" dirty="0">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dirty="0">
                <a:latin typeface="Roboto"/>
                <a:ea typeface="Roboto"/>
                <a:cs typeface="Roboto"/>
                <a:sym typeface="Roboto"/>
              </a:rPr>
              <a:t>Sikre rekruttering av lærlinger, og finne en god lærling som passer inn i virksomheten og deres arbeidsoppgaver.  </a:t>
            </a:r>
            <a:endParaRPr dirty="0"/>
          </a:p>
          <a:p>
            <a:pPr marL="0" lvl="0" indent="0" algn="l" rtl="0">
              <a:lnSpc>
                <a:spcPct val="115000"/>
              </a:lnSpc>
              <a:spcBef>
                <a:spcPts val="1000"/>
              </a:spcBef>
              <a:spcAft>
                <a:spcPts val="0"/>
              </a:spcAft>
              <a:buSzPts val="1800"/>
              <a:buNone/>
            </a:pPr>
            <a:r>
              <a:rPr lang="en" sz="1000" dirty="0">
                <a:latin typeface="Roboto"/>
                <a:ea typeface="Roboto"/>
                <a:cs typeface="Roboto"/>
                <a:sym typeface="Roboto"/>
              </a:rPr>
              <a:t>Få til et samarbeid mellom skole og virksomhet slik at rekrutteringen av lærlinger og YFF-elever går smidig i fremtiden. </a:t>
            </a: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endParaRPr sz="1000" b="1" dirty="0">
              <a:latin typeface="Roboto"/>
              <a:ea typeface="Roboto"/>
              <a:cs typeface="Roboto"/>
              <a:sym typeface="Roboto"/>
            </a:endParaRPr>
          </a:p>
        </p:txBody>
      </p:sp>
      <p:sp>
        <p:nvSpPr>
          <p:cNvPr id="630" name="Google Shape;630;p21"/>
          <p:cNvSpPr txBox="1">
            <a:spLocks noGrp="1"/>
          </p:cNvSpPr>
          <p:nvPr>
            <p:ph type="title"/>
          </p:nvPr>
        </p:nvSpPr>
        <p:spPr>
          <a:xfrm>
            <a:off x="402424" y="331000"/>
            <a:ext cx="4169575"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solidFill>
                  <a:srgbClr val="1BBBEE"/>
                </a:solidFill>
                <a:latin typeface="Roboto"/>
                <a:ea typeface="Roboto"/>
                <a:cs typeface="Roboto"/>
                <a:sym typeface="Roboto"/>
              </a:rPr>
              <a:t>Tiltak #2- Praksiselev (YFF)</a:t>
            </a:r>
            <a:endParaRPr>
              <a:solidFill>
                <a:srgbClr val="1BBBEE"/>
              </a:solidFill>
              <a:latin typeface="Roboto"/>
              <a:ea typeface="Roboto"/>
              <a:cs typeface="Roboto"/>
              <a:sym typeface="Roboto"/>
            </a:endParaRPr>
          </a:p>
        </p:txBody>
      </p:sp>
      <p:sp>
        <p:nvSpPr>
          <p:cNvPr id="631" name="Google Shape;631;p21"/>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pic>
        <p:nvPicPr>
          <p:cNvPr id="632" name="Google Shape;632;p21"/>
          <p:cNvPicPr preferRelativeResize="0"/>
          <p:nvPr/>
        </p:nvPicPr>
        <p:blipFill>
          <a:blip r:embed="rId3">
            <a:alphaModFix/>
          </a:blip>
          <a:stretch>
            <a:fillRect/>
          </a:stretch>
        </p:blipFill>
        <p:spPr>
          <a:xfrm>
            <a:off x="5377625" y="1134012"/>
            <a:ext cx="2960748" cy="28754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636"/>
        <p:cNvGrpSpPr/>
        <p:nvPr/>
      </p:nvGrpSpPr>
      <p:grpSpPr>
        <a:xfrm>
          <a:off x="0" y="0"/>
          <a:ext cx="0" cy="0"/>
          <a:chOff x="0" y="0"/>
          <a:chExt cx="0" cy="0"/>
        </a:xfrm>
      </p:grpSpPr>
      <p:sp>
        <p:nvSpPr>
          <p:cNvPr id="637" name="Google Shape;637;p22"/>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a:latin typeface="Roboto"/>
                <a:ea typeface="Roboto"/>
                <a:cs typeface="Roboto"/>
                <a:sym typeface="Roboto"/>
              </a:rPr>
              <a:t>Roller og ansvar</a:t>
            </a:r>
            <a:endParaRPr sz="1000" b="1">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Departement og underliggende virksomhet</a:t>
            </a:r>
            <a:br>
              <a:rPr lang="en" sz="1000" b="1">
                <a:latin typeface="Roboto"/>
                <a:ea typeface="Roboto"/>
                <a:cs typeface="Roboto"/>
                <a:sym typeface="Roboto"/>
              </a:rPr>
            </a:br>
            <a:r>
              <a:rPr lang="en" sz="1000">
                <a:latin typeface="Roboto"/>
                <a:ea typeface="Roboto"/>
                <a:cs typeface="Roboto"/>
                <a:sym typeface="Roboto"/>
              </a:rPr>
              <a:t>Departementetet og underliggende virksomhet kan selv ta kontakt med lærere som har elever til sitt lærefag. Mulige skoler finnes på </a:t>
            </a:r>
            <a:r>
              <a:rPr lang="en" sz="1000" u="sng">
                <a:solidFill>
                  <a:schemeClr val="hlink"/>
                </a:solidFill>
                <a:latin typeface="Roboto"/>
                <a:ea typeface="Roboto"/>
                <a:cs typeface="Roboto"/>
                <a:sym typeface="Roboto"/>
                <a:hlinkClick r:id="rId3"/>
              </a:rPr>
              <a:t>vilbli.no. </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De kan også ta kontakt med OK stat for veiledning. </a:t>
            </a:r>
            <a:endParaRPr/>
          </a:p>
          <a:p>
            <a:pPr marL="0" lvl="0" indent="0" algn="l" rtl="0">
              <a:lnSpc>
                <a:spcPct val="115000"/>
              </a:lnSpc>
              <a:spcBef>
                <a:spcPts val="1000"/>
              </a:spcBef>
              <a:spcAft>
                <a:spcPts val="0"/>
              </a:spcAft>
              <a:buSzPts val="1800"/>
              <a:buNone/>
            </a:pPr>
            <a:r>
              <a:rPr lang="en" sz="1000" b="1">
                <a:latin typeface="Roboto"/>
                <a:ea typeface="Roboto"/>
                <a:cs typeface="Roboto"/>
                <a:sym typeface="Roboto"/>
              </a:rPr>
              <a:t>Spesielt for departementet: </a:t>
            </a:r>
            <a:r>
              <a:rPr lang="en" sz="1000">
                <a:latin typeface="Roboto"/>
                <a:ea typeface="Roboto"/>
                <a:cs typeface="Roboto"/>
                <a:sym typeface="Roboto"/>
              </a:rPr>
              <a:t>Departementet går foran som et godt eksempel og forteller om sin opplevelse med YFF-elever i relevante kanaler. </a:t>
            </a:r>
            <a:endParaRPr/>
          </a:p>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OK stat</a:t>
            </a:r>
            <a:r>
              <a:rPr lang="en" sz="1000">
                <a:solidFill>
                  <a:srgbClr val="1BBBEE"/>
                </a:solidFill>
                <a:latin typeface="Roboto"/>
                <a:ea typeface="Roboto"/>
                <a:cs typeface="Roboto"/>
                <a:sym typeface="Roboto"/>
              </a:rPr>
              <a:t> </a:t>
            </a:r>
            <a:br>
              <a:rPr lang="en" sz="1000">
                <a:latin typeface="Roboto"/>
                <a:ea typeface="Roboto"/>
                <a:cs typeface="Roboto"/>
                <a:sym typeface="Roboto"/>
              </a:rPr>
            </a:br>
            <a:r>
              <a:rPr lang="en" sz="1000">
                <a:latin typeface="Roboto"/>
                <a:ea typeface="Roboto"/>
                <a:cs typeface="Roboto"/>
                <a:sym typeface="Roboto"/>
              </a:rPr>
              <a:t>OK stat gir departement og de underliggende virksomhetene råd og informasjon om muligheter ved YFF i sine kanaler.</a:t>
            </a:r>
            <a:endParaRPr/>
          </a:p>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Videregående skole</a:t>
            </a:r>
            <a:br>
              <a:rPr lang="en" sz="1000" b="1">
                <a:latin typeface="Roboto"/>
                <a:ea typeface="Roboto"/>
                <a:cs typeface="Roboto"/>
                <a:sym typeface="Roboto"/>
              </a:rPr>
            </a:br>
            <a:r>
              <a:rPr lang="en" sz="1000">
                <a:latin typeface="Roboto"/>
                <a:ea typeface="Roboto"/>
                <a:cs typeface="Roboto"/>
                <a:sym typeface="Roboto"/>
              </a:rPr>
              <a:t>Lærere videreformidler elever. Det er de som gir eleven karakter for YFF-perioden deres. </a:t>
            </a:r>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a:latin typeface="Roboto"/>
              <a:ea typeface="Roboto"/>
              <a:cs typeface="Roboto"/>
              <a:sym typeface="Roboto"/>
            </a:endParaRPr>
          </a:p>
        </p:txBody>
      </p:sp>
      <p:sp>
        <p:nvSpPr>
          <p:cNvPr id="638" name="Google Shape;638;p22"/>
          <p:cNvSpPr txBox="1">
            <a:spLocks noGrp="1"/>
          </p:cNvSpPr>
          <p:nvPr>
            <p:ph type="title"/>
          </p:nvPr>
        </p:nvSpPr>
        <p:spPr>
          <a:xfrm>
            <a:off x="402424" y="331000"/>
            <a:ext cx="5713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
                <a:solidFill>
                  <a:srgbClr val="1BBBEE"/>
                </a:solidFill>
                <a:latin typeface="Roboto"/>
                <a:ea typeface="Roboto"/>
                <a:cs typeface="Roboto"/>
                <a:sym typeface="Roboto"/>
              </a:rPr>
              <a:t>Tiltak #2 – YFF-elev</a:t>
            </a:r>
            <a:endParaRPr>
              <a:solidFill>
                <a:srgbClr val="00B7C1"/>
              </a:solidFill>
              <a:latin typeface="Roboto"/>
              <a:ea typeface="Roboto"/>
              <a:cs typeface="Roboto"/>
              <a:sym typeface="Roboto"/>
            </a:endParaRPr>
          </a:p>
        </p:txBody>
      </p:sp>
      <p:sp>
        <p:nvSpPr>
          <p:cNvPr id="639" name="Google Shape;639;p22"/>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BBEE">
            <a:alpha val="7843"/>
          </a:srgbClr>
        </a:solidFill>
        <a:effectLst/>
      </p:bgPr>
    </p:bg>
    <p:spTree>
      <p:nvGrpSpPr>
        <p:cNvPr id="1" name="Shape 643"/>
        <p:cNvGrpSpPr/>
        <p:nvPr/>
      </p:nvGrpSpPr>
      <p:grpSpPr>
        <a:xfrm>
          <a:off x="0" y="0"/>
          <a:ext cx="0" cy="0"/>
          <a:chOff x="0" y="0"/>
          <a:chExt cx="0" cy="0"/>
        </a:xfrm>
      </p:grpSpPr>
      <p:sp>
        <p:nvSpPr>
          <p:cNvPr id="644" name="Google Shape;644;p23"/>
          <p:cNvSpPr txBox="1">
            <a:spLocks noGrp="1"/>
          </p:cNvSpPr>
          <p:nvPr>
            <p:ph type="body" idx="1"/>
          </p:nvPr>
        </p:nvSpPr>
        <p:spPr>
          <a:xfrm>
            <a:off x="400049" y="1288250"/>
            <a:ext cx="5898275" cy="3174300"/>
          </a:xfrm>
          <a:prstGeom prst="rect">
            <a:avLst/>
          </a:prstGeom>
          <a:noFill/>
          <a:ln>
            <a:noFill/>
          </a:ln>
        </p:spPr>
        <p:txBody>
          <a:bodyPr spcFirstLastPara="1" wrap="square" lIns="0" tIns="0" rIns="0" bIns="0" anchor="t" anchorCtr="0">
            <a:noAutofit/>
          </a:bodyPr>
          <a:lstStyle/>
          <a:p>
            <a:pPr marL="171450" lvl="0" indent="-171450" algn="l" rtl="0">
              <a:lnSpc>
                <a:spcPct val="115000"/>
              </a:lnSpc>
              <a:spcBef>
                <a:spcPts val="1000"/>
              </a:spcBef>
              <a:spcAft>
                <a:spcPts val="0"/>
              </a:spcAft>
              <a:buClr>
                <a:srgbClr val="1BBBEE"/>
              </a:buClr>
              <a:buSzPts val="1800"/>
              <a:buChar char="•"/>
            </a:pPr>
            <a:r>
              <a:rPr lang="en" sz="1000">
                <a:latin typeface="Roboto"/>
                <a:ea typeface="Roboto"/>
                <a:cs typeface="Roboto"/>
                <a:sym typeface="Roboto"/>
              </a:rPr>
              <a:t>Finne kontaktinformasjon på lærer og ta kontakt. Avklar tidspunkt for YFF-perioden</a:t>
            </a:r>
            <a:endParaRPr/>
          </a:p>
          <a:p>
            <a:pPr marL="171450" lvl="0" indent="-171450" algn="l" rtl="0">
              <a:lnSpc>
                <a:spcPct val="115000"/>
              </a:lnSpc>
              <a:spcBef>
                <a:spcPts val="1000"/>
              </a:spcBef>
              <a:spcAft>
                <a:spcPts val="0"/>
              </a:spcAft>
              <a:buClr>
                <a:srgbClr val="1BBBEE"/>
              </a:buClr>
              <a:buSzPts val="1800"/>
              <a:buChar char="•"/>
            </a:pPr>
            <a:r>
              <a:rPr lang="en" sz="1000">
                <a:latin typeface="Roboto"/>
                <a:ea typeface="Roboto"/>
                <a:cs typeface="Roboto"/>
                <a:sym typeface="Roboto"/>
              </a:rPr>
              <a:t>Få kontaktinformasjon på elev og klargjør relevant utstyr eleven skal jobbe med, som PC, adgangskort, tilgang til systemer</a:t>
            </a:r>
            <a:endParaRPr sz="1000" strike="sngStrike">
              <a:latin typeface="Roboto"/>
              <a:ea typeface="Roboto"/>
              <a:cs typeface="Roboto"/>
              <a:sym typeface="Roboto"/>
            </a:endParaRPr>
          </a:p>
          <a:p>
            <a:pPr marL="171450" lvl="0" indent="-171450" algn="l" rtl="0">
              <a:lnSpc>
                <a:spcPct val="115000"/>
              </a:lnSpc>
              <a:spcBef>
                <a:spcPts val="1000"/>
              </a:spcBef>
              <a:spcAft>
                <a:spcPts val="0"/>
              </a:spcAft>
              <a:buClr>
                <a:srgbClr val="1BBBEE"/>
              </a:buClr>
              <a:buSzPts val="1800"/>
              <a:buChar char="•"/>
            </a:pPr>
            <a:r>
              <a:rPr lang="en" sz="1000">
                <a:latin typeface="Roboto"/>
                <a:ea typeface="Roboto"/>
                <a:cs typeface="Roboto"/>
                <a:sym typeface="Roboto"/>
              </a:rPr>
              <a:t>Finne oppgaver og lage en plan for hva eleven skal gjøre, og avklar hvem som kan gi opplæring. Dette kan være flere personer</a:t>
            </a:r>
            <a:endParaRPr/>
          </a:p>
          <a:p>
            <a:pPr marL="171450" lvl="0" indent="-171450" algn="l" rtl="0">
              <a:lnSpc>
                <a:spcPct val="115000"/>
              </a:lnSpc>
              <a:spcBef>
                <a:spcPts val="1000"/>
              </a:spcBef>
              <a:spcAft>
                <a:spcPts val="0"/>
              </a:spcAft>
              <a:buClr>
                <a:srgbClr val="1BBBEE"/>
              </a:buClr>
              <a:buSzPts val="1800"/>
              <a:buChar char="•"/>
            </a:pPr>
            <a:r>
              <a:rPr lang="en" sz="1000">
                <a:latin typeface="Roboto"/>
                <a:ea typeface="Roboto"/>
                <a:cs typeface="Roboto"/>
                <a:sym typeface="Roboto"/>
              </a:rPr>
              <a:t>Elever er oftest under 18 år. Sikkerhetsklarering kan løses ved at eleven ikke får alle tilganger, og må gå eller sitte i nærheten av  en ansatt til enhver tid</a:t>
            </a:r>
            <a:endParaRPr/>
          </a:p>
          <a:p>
            <a:pPr marL="171450" lvl="0" indent="-171450" algn="l" rtl="0">
              <a:lnSpc>
                <a:spcPct val="115000"/>
              </a:lnSpc>
              <a:spcBef>
                <a:spcPts val="1000"/>
              </a:spcBef>
              <a:spcAft>
                <a:spcPts val="0"/>
              </a:spcAft>
              <a:buClr>
                <a:srgbClr val="1BBBEE"/>
              </a:buClr>
              <a:buSzPts val="1800"/>
              <a:buChar char="•"/>
            </a:pPr>
            <a:r>
              <a:rPr lang="en" sz="1000">
                <a:latin typeface="Roboto"/>
                <a:ea typeface="Roboto"/>
                <a:cs typeface="Roboto"/>
                <a:sym typeface="Roboto"/>
              </a:rPr>
              <a:t>Ring eleven og send en e-post med informasjon om oppstart, slik dere ville gjort med en nyansatt</a:t>
            </a:r>
            <a:endParaRPr/>
          </a:p>
          <a:p>
            <a:pPr marL="171450" lvl="0" indent="-171450" algn="l" rtl="0">
              <a:lnSpc>
                <a:spcPct val="115000"/>
              </a:lnSpc>
              <a:spcBef>
                <a:spcPts val="1000"/>
              </a:spcBef>
              <a:spcAft>
                <a:spcPts val="0"/>
              </a:spcAft>
              <a:buClr>
                <a:srgbClr val="1BBBEE"/>
              </a:buClr>
              <a:buSzPts val="1800"/>
              <a:buChar char="•"/>
            </a:pPr>
            <a:r>
              <a:rPr lang="en" sz="1000">
                <a:latin typeface="Roboto"/>
                <a:ea typeface="Roboto"/>
                <a:cs typeface="Roboto"/>
                <a:sym typeface="Roboto"/>
              </a:rPr>
              <a:t>Gi tilbakemelding til lærer på hvordan perioden har gått. Du kan også be om å få en ny elev. </a:t>
            </a:r>
            <a:endParaRPr/>
          </a:p>
          <a:p>
            <a:pPr marL="171450" lvl="0" indent="-171450" algn="l" rtl="0">
              <a:lnSpc>
                <a:spcPct val="115000"/>
              </a:lnSpc>
              <a:spcBef>
                <a:spcPts val="1000"/>
              </a:spcBef>
              <a:spcAft>
                <a:spcPts val="0"/>
              </a:spcAft>
              <a:buClr>
                <a:srgbClr val="1BBBEE"/>
              </a:buClr>
              <a:buSzPts val="1800"/>
              <a:buChar char="•"/>
            </a:pPr>
            <a:r>
              <a:rPr lang="en" sz="1000">
                <a:latin typeface="Roboto"/>
                <a:ea typeface="Roboto"/>
                <a:cs typeface="Roboto"/>
                <a:sym typeface="Roboto"/>
              </a:rPr>
              <a:t>Tilby eventuelt lærekontrakt</a:t>
            </a:r>
            <a:endParaRPr/>
          </a:p>
          <a:p>
            <a:pPr marL="0" lvl="0" indent="0" algn="l" rtl="0">
              <a:lnSpc>
                <a:spcPct val="115000"/>
              </a:lnSpc>
              <a:spcBef>
                <a:spcPts val="1000"/>
              </a:spcBef>
              <a:spcAft>
                <a:spcPts val="0"/>
              </a:spcAft>
              <a:buSzPts val="1800"/>
              <a:buNone/>
            </a:pPr>
            <a:r>
              <a:rPr lang="en" sz="1000" u="sng">
                <a:solidFill>
                  <a:srgbClr val="1582A6"/>
                </a:solidFill>
                <a:latin typeface="Roboto"/>
                <a:ea typeface="Roboto"/>
                <a:cs typeface="Roboto"/>
                <a:sym typeface="Roboto"/>
                <a:hlinkClick r:id="rId3">
                  <a:extLst>
                    <a:ext uri="{A12FA001-AC4F-418D-AE19-62706E023703}">
                      <ahyp:hlinkClr xmlns:ahyp="http://schemas.microsoft.com/office/drawing/2018/hyperlinkcolor" val="tx"/>
                    </a:ext>
                  </a:extLst>
                </a:hlinkClick>
              </a:rPr>
              <a:t>Les mer om rekruttering av lærlinger</a:t>
            </a:r>
            <a:endParaRPr sz="1000">
              <a:solidFill>
                <a:srgbClr val="1582A6"/>
              </a:solidFill>
              <a:latin typeface="Roboto"/>
              <a:ea typeface="Roboto"/>
              <a:cs typeface="Roboto"/>
              <a:sym typeface="Roboto"/>
            </a:endParaRPr>
          </a:p>
          <a:p>
            <a:pPr marL="171450" lvl="0" indent="-57150" algn="l" rtl="0">
              <a:lnSpc>
                <a:spcPct val="115000"/>
              </a:lnSpc>
              <a:spcBef>
                <a:spcPts val="1000"/>
              </a:spcBef>
              <a:spcAft>
                <a:spcPts val="0"/>
              </a:spcAft>
              <a:buSzPts val="1800"/>
              <a:buNone/>
            </a:pPr>
            <a:endParaRPr sz="1000">
              <a:latin typeface="Roboto"/>
              <a:ea typeface="Roboto"/>
              <a:cs typeface="Roboto"/>
              <a:sym typeface="Roboto"/>
            </a:endParaRPr>
          </a:p>
          <a:p>
            <a:pPr marL="171450" lvl="0" indent="-57150" algn="l" rtl="0">
              <a:lnSpc>
                <a:spcPct val="115000"/>
              </a:lnSpc>
              <a:spcBef>
                <a:spcPts val="1000"/>
              </a:spcBef>
              <a:spcAft>
                <a:spcPts val="0"/>
              </a:spcAft>
              <a:buSzPts val="1800"/>
              <a:buNone/>
            </a:pPr>
            <a:endParaRPr sz="700">
              <a:latin typeface="Roboto"/>
              <a:ea typeface="Roboto"/>
              <a:cs typeface="Roboto"/>
              <a:sym typeface="Roboto"/>
            </a:endParaRPr>
          </a:p>
          <a:p>
            <a:pPr marL="171450" lvl="0" indent="-57150" algn="l" rtl="0">
              <a:lnSpc>
                <a:spcPct val="115000"/>
              </a:lnSpc>
              <a:spcBef>
                <a:spcPts val="1000"/>
              </a:spcBef>
              <a:spcAft>
                <a:spcPts val="0"/>
              </a:spcAft>
              <a:buSzPts val="1800"/>
              <a:buNone/>
            </a:pPr>
            <a:endParaRPr sz="1000">
              <a:latin typeface="Roboto"/>
              <a:ea typeface="Roboto"/>
              <a:cs typeface="Roboto"/>
              <a:sym typeface="Roboto"/>
            </a:endParaRPr>
          </a:p>
          <a:p>
            <a:pPr marL="171450" lvl="0" indent="-5715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a:latin typeface="Roboto"/>
              <a:ea typeface="Roboto"/>
              <a:cs typeface="Roboto"/>
              <a:sym typeface="Roboto"/>
            </a:endParaRPr>
          </a:p>
        </p:txBody>
      </p:sp>
      <p:sp>
        <p:nvSpPr>
          <p:cNvPr id="645" name="Google Shape;645;p23"/>
          <p:cNvSpPr txBox="1">
            <a:spLocks noGrp="1"/>
          </p:cNvSpPr>
          <p:nvPr>
            <p:ph type="title"/>
          </p:nvPr>
        </p:nvSpPr>
        <p:spPr>
          <a:xfrm>
            <a:off x="402423" y="331000"/>
            <a:ext cx="6468455"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a:solidFill>
                  <a:srgbClr val="1BBBEE"/>
                </a:solidFill>
                <a:latin typeface="Roboto"/>
                <a:ea typeface="Roboto"/>
                <a:cs typeface="Roboto"/>
                <a:sym typeface="Roboto"/>
              </a:rPr>
              <a:t>Tiltak #2 – sjekkliste for inntak av YFF-elev</a:t>
            </a:r>
            <a:br>
              <a:rPr lang="en">
                <a:solidFill>
                  <a:srgbClr val="1BBBEE"/>
                </a:solidFill>
                <a:latin typeface="Roboto"/>
                <a:ea typeface="Roboto"/>
                <a:cs typeface="Roboto"/>
                <a:sym typeface="Roboto"/>
              </a:rPr>
            </a:br>
            <a:endParaRPr>
              <a:solidFill>
                <a:srgbClr val="1BBBEE"/>
              </a:solidFill>
              <a:latin typeface="Roboto"/>
              <a:ea typeface="Roboto"/>
              <a:cs typeface="Roboto"/>
              <a:sym typeface="Roboto"/>
            </a:endParaRPr>
          </a:p>
        </p:txBody>
      </p:sp>
      <p:sp>
        <p:nvSpPr>
          <p:cNvPr id="646" name="Google Shape;646;p23"/>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BBBEE">
            <a:alpha val="7843"/>
          </a:srgbClr>
        </a:solidFill>
        <a:effectLst/>
      </p:bgPr>
    </p:bg>
    <p:spTree>
      <p:nvGrpSpPr>
        <p:cNvPr id="1" name="Shape 650"/>
        <p:cNvGrpSpPr/>
        <p:nvPr/>
      </p:nvGrpSpPr>
      <p:grpSpPr>
        <a:xfrm>
          <a:off x="0" y="0"/>
          <a:ext cx="0" cy="0"/>
          <a:chOff x="0" y="0"/>
          <a:chExt cx="0" cy="0"/>
        </a:xfrm>
      </p:grpSpPr>
      <p:sp>
        <p:nvSpPr>
          <p:cNvPr id="651" name="Google Shape;651;p24"/>
          <p:cNvSpPr txBox="1">
            <a:spLocks noGrp="1"/>
          </p:cNvSpPr>
          <p:nvPr>
            <p:ph type="body" idx="1"/>
          </p:nvPr>
        </p:nvSpPr>
        <p:spPr>
          <a:xfrm>
            <a:off x="400049" y="1288250"/>
            <a:ext cx="3837099"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a:latin typeface="Roboto"/>
                <a:ea typeface="Roboto"/>
                <a:cs typeface="Roboto"/>
                <a:sym typeface="Roboto"/>
              </a:rPr>
              <a:t>Hei,</a:t>
            </a:r>
            <a:endParaRPr/>
          </a:p>
          <a:p>
            <a:pPr marL="0" lvl="0" indent="0" algn="l" rtl="0">
              <a:lnSpc>
                <a:spcPct val="115000"/>
              </a:lnSpc>
              <a:spcBef>
                <a:spcPts val="0"/>
              </a:spcBef>
              <a:spcAft>
                <a:spcPts val="0"/>
              </a:spcAft>
              <a:buSzPts val="1800"/>
              <a:buNone/>
            </a:pPr>
            <a:endParaRPr sz="1000">
              <a:latin typeface="Roboto"/>
              <a:ea typeface="Roboto"/>
              <a:cs typeface="Roboto"/>
              <a:sym typeface="Roboto"/>
            </a:endParaRPr>
          </a:p>
          <a:p>
            <a:pPr marL="0" lvl="0" indent="0" algn="l" rtl="0">
              <a:lnSpc>
                <a:spcPct val="115000"/>
              </a:lnSpc>
              <a:spcBef>
                <a:spcPts val="0"/>
              </a:spcBef>
              <a:spcAft>
                <a:spcPts val="0"/>
              </a:spcAft>
              <a:buSzPts val="1800"/>
              <a:buNone/>
            </a:pPr>
            <a:r>
              <a:rPr lang="en" sz="1000">
                <a:latin typeface="Roboto"/>
                <a:ea typeface="Roboto"/>
                <a:cs typeface="Roboto"/>
                <a:sym typeface="Roboto"/>
              </a:rPr>
              <a:t>Vi kunne tenke oss en elev i YFF hos oss. Har du noen elever som vil bli lærling i (navn på fag) som kunne tenke seg dette? Hos oss kan en YFF-elev få jobbe med (legg inn forslag til oppgaver). Hvis dette høres interessant ut kan de sende oss søknad og CV til (e-postadresse). </a:t>
            </a:r>
            <a:endParaRPr/>
          </a:p>
          <a:p>
            <a:pPr marL="0" lvl="0" indent="0" algn="l" rtl="0">
              <a:lnSpc>
                <a:spcPct val="115000"/>
              </a:lnSpc>
              <a:spcBef>
                <a:spcPts val="0"/>
              </a:spcBef>
              <a:spcAft>
                <a:spcPts val="0"/>
              </a:spcAft>
              <a:buSzPts val="1800"/>
              <a:buNone/>
            </a:pPr>
            <a:endParaRPr sz="1000">
              <a:latin typeface="Roboto"/>
              <a:ea typeface="Roboto"/>
              <a:cs typeface="Roboto"/>
              <a:sym typeface="Roboto"/>
            </a:endParaRPr>
          </a:p>
          <a:p>
            <a:pPr marL="0" lvl="0" indent="0" algn="l" rtl="0">
              <a:lnSpc>
                <a:spcPct val="115000"/>
              </a:lnSpc>
              <a:spcBef>
                <a:spcPts val="0"/>
              </a:spcBef>
              <a:spcAft>
                <a:spcPts val="0"/>
              </a:spcAft>
              <a:buSzPts val="1800"/>
              <a:buNone/>
            </a:pPr>
            <a:r>
              <a:rPr lang="en" sz="1000">
                <a:latin typeface="Roboto"/>
                <a:ea typeface="Roboto"/>
                <a:cs typeface="Roboto"/>
                <a:sym typeface="Roboto"/>
              </a:rPr>
              <a:t>Vi har også mulighet til å komme på skolebesøk og snakke med elevene hvis det er en mulighet. For oss kan det passe (dato og klokkeslett). </a:t>
            </a:r>
            <a:endParaRPr/>
          </a:p>
          <a:p>
            <a:pPr marL="0" lvl="0" indent="0" algn="l" rtl="0">
              <a:lnSpc>
                <a:spcPct val="115000"/>
              </a:lnSpc>
              <a:spcBef>
                <a:spcPts val="0"/>
              </a:spcBef>
              <a:spcAft>
                <a:spcPts val="0"/>
              </a:spcAft>
              <a:buSzPts val="1800"/>
              <a:buNone/>
            </a:pPr>
            <a:endParaRPr sz="1000">
              <a:latin typeface="Roboto"/>
              <a:ea typeface="Roboto"/>
              <a:cs typeface="Roboto"/>
              <a:sym typeface="Roboto"/>
            </a:endParaRPr>
          </a:p>
          <a:p>
            <a:pPr marL="0" lvl="0" indent="0" algn="l" rtl="0">
              <a:lnSpc>
                <a:spcPct val="115000"/>
              </a:lnSpc>
              <a:spcBef>
                <a:spcPts val="0"/>
              </a:spcBef>
              <a:spcAft>
                <a:spcPts val="0"/>
              </a:spcAft>
              <a:buSzPts val="1800"/>
              <a:buNone/>
            </a:pPr>
            <a:r>
              <a:rPr lang="en" sz="1000">
                <a:latin typeface="Roboto"/>
                <a:ea typeface="Roboto"/>
                <a:cs typeface="Roboto"/>
                <a:sym typeface="Roboto"/>
              </a:rPr>
              <a:t>Vi hører fra deg.</a:t>
            </a:r>
            <a:endParaRPr/>
          </a:p>
          <a:p>
            <a:pPr marL="0" lvl="0" indent="0" algn="l" rtl="0">
              <a:lnSpc>
                <a:spcPct val="115000"/>
              </a:lnSpc>
              <a:spcBef>
                <a:spcPts val="0"/>
              </a:spcBef>
              <a:spcAft>
                <a:spcPts val="0"/>
              </a:spcAft>
              <a:buSzPts val="1800"/>
              <a:buNone/>
            </a:pPr>
            <a:endParaRPr sz="1000">
              <a:latin typeface="Roboto"/>
              <a:ea typeface="Roboto"/>
              <a:cs typeface="Roboto"/>
              <a:sym typeface="Roboto"/>
            </a:endParaRPr>
          </a:p>
          <a:p>
            <a:pPr marL="0" lvl="0" indent="0" algn="l" rtl="0">
              <a:lnSpc>
                <a:spcPct val="115000"/>
              </a:lnSpc>
              <a:spcBef>
                <a:spcPts val="0"/>
              </a:spcBef>
              <a:spcAft>
                <a:spcPts val="0"/>
              </a:spcAft>
              <a:buSzPts val="1800"/>
              <a:buNone/>
            </a:pPr>
            <a:r>
              <a:rPr lang="en" sz="1000">
                <a:latin typeface="Roboto"/>
                <a:ea typeface="Roboto"/>
                <a:cs typeface="Roboto"/>
                <a:sym typeface="Roboto"/>
              </a:rPr>
              <a:t>Vennlig hilsen</a:t>
            </a:r>
            <a:endParaRPr/>
          </a:p>
          <a:p>
            <a:pPr marL="0" lvl="0" indent="0" algn="l" rtl="0">
              <a:lnSpc>
                <a:spcPct val="115000"/>
              </a:lnSpc>
              <a:spcBef>
                <a:spcPts val="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a:latin typeface="Roboto"/>
              <a:ea typeface="Roboto"/>
              <a:cs typeface="Roboto"/>
              <a:sym typeface="Roboto"/>
            </a:endParaRPr>
          </a:p>
        </p:txBody>
      </p:sp>
      <p:sp>
        <p:nvSpPr>
          <p:cNvPr id="652" name="Google Shape;652;p24"/>
          <p:cNvSpPr txBox="1">
            <a:spLocks noGrp="1"/>
          </p:cNvSpPr>
          <p:nvPr>
            <p:ph type="title"/>
          </p:nvPr>
        </p:nvSpPr>
        <p:spPr>
          <a:xfrm>
            <a:off x="402424" y="331000"/>
            <a:ext cx="5713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a:solidFill>
                  <a:srgbClr val="1BBBEE"/>
                </a:solidFill>
                <a:latin typeface="Roboto"/>
                <a:ea typeface="Roboto"/>
                <a:cs typeface="Roboto"/>
                <a:sym typeface="Roboto"/>
              </a:rPr>
              <a:t>Tiltak #2 – eksempel på e-post til lærer</a:t>
            </a:r>
            <a:br>
              <a:rPr lang="en">
                <a:solidFill>
                  <a:srgbClr val="1BBBEE"/>
                </a:solidFill>
                <a:latin typeface="Roboto"/>
                <a:ea typeface="Roboto"/>
                <a:cs typeface="Roboto"/>
                <a:sym typeface="Roboto"/>
              </a:rPr>
            </a:br>
            <a:endParaRPr>
              <a:solidFill>
                <a:srgbClr val="1BBBEE"/>
              </a:solidFill>
              <a:latin typeface="Roboto"/>
              <a:ea typeface="Roboto"/>
              <a:cs typeface="Roboto"/>
              <a:sym typeface="Roboto"/>
            </a:endParaRPr>
          </a:p>
        </p:txBody>
      </p:sp>
      <p:sp>
        <p:nvSpPr>
          <p:cNvPr id="653" name="Google Shape;653;p24"/>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25"/>
          <p:cNvSpPr/>
          <p:nvPr/>
        </p:nvSpPr>
        <p:spPr>
          <a:xfrm>
            <a:off x="4572000" y="-7800"/>
            <a:ext cx="4572000" cy="5159100"/>
          </a:xfrm>
          <a:prstGeom prst="rect">
            <a:avLst/>
          </a:prstGeom>
          <a:solidFill>
            <a:srgbClr val="1BBBEE">
              <a:alpha val="1843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25"/>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Beskrivelse</a:t>
            </a:r>
            <a:endParaRPr sz="1000" b="1">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Lærlingen og det han/hun har jobbet med markedsføres på intranett i form av en sak, en egen «blogg» eller liknende. </a:t>
            </a:r>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Har lærlingen bidratt i arbeidet med for eksempel interne møter, samlinger, konferanser, presentasjoner, prosjekter opplyser leder eller prosjektleder om dette ved møtets eller samlingens slutt. </a:t>
            </a:r>
            <a:endParaRPr/>
          </a:p>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Formål</a:t>
            </a:r>
            <a:endParaRPr sz="1000" b="1">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Bidra til å forankre lærlingordningen i virksomheten, og at de ansatte er godt kjent med sine lærlinger og hva de kan bidra til. Målet er at flere avdelinger ønsker å ta inn lærling, i tillegg til at lærlingen selv kan få mer spennende oppgaver. </a:t>
            </a:r>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b="1">
              <a:latin typeface="Roboto"/>
              <a:ea typeface="Roboto"/>
              <a:cs typeface="Roboto"/>
              <a:sym typeface="Roboto"/>
            </a:endParaRPr>
          </a:p>
        </p:txBody>
      </p:sp>
      <p:sp>
        <p:nvSpPr>
          <p:cNvPr id="660" name="Google Shape;660;p25"/>
          <p:cNvSpPr txBox="1">
            <a:spLocks noGrp="1"/>
          </p:cNvSpPr>
          <p:nvPr>
            <p:ph type="title"/>
          </p:nvPr>
        </p:nvSpPr>
        <p:spPr>
          <a:xfrm>
            <a:off x="402424" y="331000"/>
            <a:ext cx="4169575"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solidFill>
                  <a:srgbClr val="1BBBEE"/>
                </a:solidFill>
                <a:latin typeface="Roboto"/>
                <a:ea typeface="Roboto"/>
                <a:cs typeface="Roboto"/>
                <a:sym typeface="Roboto"/>
              </a:rPr>
              <a:t>Tiltak #3– Intern markedsføring i virksomheten</a:t>
            </a:r>
            <a:endParaRPr>
              <a:solidFill>
                <a:srgbClr val="1BBBEE"/>
              </a:solidFill>
              <a:latin typeface="Roboto"/>
              <a:ea typeface="Roboto"/>
              <a:cs typeface="Roboto"/>
              <a:sym typeface="Roboto"/>
            </a:endParaRPr>
          </a:p>
        </p:txBody>
      </p:sp>
      <p:sp>
        <p:nvSpPr>
          <p:cNvPr id="661" name="Google Shape;661;p25"/>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pic>
        <p:nvPicPr>
          <p:cNvPr id="662" name="Google Shape;662;p25"/>
          <p:cNvPicPr preferRelativeResize="0"/>
          <p:nvPr/>
        </p:nvPicPr>
        <p:blipFill rotWithShape="1">
          <a:blip r:embed="rId3">
            <a:alphaModFix/>
          </a:blip>
          <a:srcRect l="43" r="42"/>
          <a:stretch/>
        </p:blipFill>
        <p:spPr>
          <a:xfrm>
            <a:off x="5239650" y="1006425"/>
            <a:ext cx="3236726" cy="313065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666"/>
        <p:cNvGrpSpPr/>
        <p:nvPr/>
      </p:nvGrpSpPr>
      <p:grpSpPr>
        <a:xfrm>
          <a:off x="0" y="0"/>
          <a:ext cx="0" cy="0"/>
          <a:chOff x="0" y="0"/>
          <a:chExt cx="0" cy="0"/>
        </a:xfrm>
      </p:grpSpPr>
      <p:sp>
        <p:nvSpPr>
          <p:cNvPr id="667" name="Google Shape;667;p26"/>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dirty="0">
                <a:latin typeface="Roboto"/>
                <a:ea typeface="Roboto"/>
                <a:cs typeface="Roboto"/>
                <a:sym typeface="Roboto"/>
              </a:rPr>
              <a:t>Roller og ansvar</a:t>
            </a:r>
            <a:endParaRPr sz="1000" b="1" dirty="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Departement og underliggende virksomhet</a:t>
            </a:r>
            <a:br>
              <a:rPr lang="en" sz="1000" b="1" dirty="0">
                <a:latin typeface="Roboto"/>
                <a:ea typeface="Roboto"/>
                <a:cs typeface="Roboto"/>
                <a:sym typeface="Roboto"/>
              </a:rPr>
            </a:br>
            <a:r>
              <a:rPr lang="en" sz="1000" dirty="0">
                <a:latin typeface="Roboto"/>
                <a:ea typeface="Roboto"/>
                <a:cs typeface="Roboto"/>
                <a:sym typeface="Roboto"/>
              </a:rPr>
              <a:t>Faglig leder i departementetet og underliggende virksomhet sørger for at avdelings-, seksjons- og prosjektleder anerkjenner lærlingens arbeid når det skal formidles i kanaler der flere av de ansatte i virksomheten er til stede.</a:t>
            </a:r>
            <a:endParaRPr dirty="0"/>
          </a:p>
          <a:p>
            <a:pPr marL="0" lvl="0" indent="0" algn="l" rtl="0">
              <a:lnSpc>
                <a:spcPct val="115000"/>
              </a:lnSpc>
              <a:spcBef>
                <a:spcPts val="1000"/>
              </a:spcBef>
              <a:spcAft>
                <a:spcPts val="0"/>
              </a:spcAft>
              <a:buSzPts val="1800"/>
              <a:buNone/>
            </a:pPr>
            <a:r>
              <a:rPr lang="en" sz="1000" dirty="0">
                <a:latin typeface="Roboto"/>
                <a:ea typeface="Roboto"/>
                <a:cs typeface="Roboto"/>
                <a:sym typeface="Roboto"/>
              </a:rPr>
              <a:t>Faglig leder samarbeider med kommunikasjonsavdelingen om sak på intranett. </a:t>
            </a:r>
            <a:endParaRPr dirty="0"/>
          </a:p>
          <a:p>
            <a:pPr marL="0" lvl="0" indent="0" algn="l" rtl="0">
              <a:lnSpc>
                <a:spcPct val="115000"/>
              </a:lnSpc>
              <a:spcBef>
                <a:spcPts val="1000"/>
              </a:spcBef>
              <a:spcAft>
                <a:spcPts val="0"/>
              </a:spcAft>
              <a:buSzPts val="1800"/>
              <a:buNone/>
            </a:pPr>
            <a:r>
              <a:rPr lang="en" sz="1000" b="1" dirty="0">
                <a:latin typeface="Roboto"/>
                <a:ea typeface="Roboto"/>
                <a:cs typeface="Roboto"/>
                <a:sym typeface="Roboto"/>
              </a:rPr>
              <a:t>Spesielt for departementet: </a:t>
            </a:r>
            <a:r>
              <a:rPr lang="en" sz="1000" dirty="0">
                <a:latin typeface="Roboto"/>
                <a:ea typeface="Roboto"/>
                <a:cs typeface="Roboto"/>
                <a:sym typeface="Roboto"/>
              </a:rPr>
              <a:t>Departementet går foran som et godt eksempel og forteller om sin interne markedsføring i relevante kanaler. </a:t>
            </a:r>
            <a:endParaRPr dirty="0"/>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OK stat</a:t>
            </a:r>
            <a:r>
              <a:rPr lang="en" sz="1000" dirty="0">
                <a:solidFill>
                  <a:srgbClr val="1BBBEE"/>
                </a:solidFill>
                <a:latin typeface="Roboto"/>
                <a:ea typeface="Roboto"/>
                <a:cs typeface="Roboto"/>
                <a:sym typeface="Roboto"/>
              </a:rPr>
              <a:t> </a:t>
            </a:r>
            <a:br>
              <a:rPr lang="en" sz="1000" dirty="0">
                <a:latin typeface="Roboto"/>
                <a:ea typeface="Roboto"/>
                <a:cs typeface="Roboto"/>
                <a:sym typeface="Roboto"/>
              </a:rPr>
            </a:br>
            <a:r>
              <a:rPr lang="en" sz="1000" dirty="0">
                <a:latin typeface="Roboto"/>
                <a:ea typeface="Roboto"/>
                <a:cs typeface="Roboto"/>
                <a:sym typeface="Roboto"/>
              </a:rPr>
              <a:t>OK stat er behjelpelig med å spre erfaringene i sine kanaler. </a:t>
            </a:r>
            <a:endParaRPr sz="1000" dirty="0">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dirty="0">
              <a:latin typeface="Roboto"/>
              <a:ea typeface="Roboto"/>
              <a:cs typeface="Roboto"/>
              <a:sym typeface="Roboto"/>
            </a:endParaRPr>
          </a:p>
        </p:txBody>
      </p:sp>
      <p:sp>
        <p:nvSpPr>
          <p:cNvPr id="668" name="Google Shape;668;p26"/>
          <p:cNvSpPr txBox="1">
            <a:spLocks noGrp="1"/>
          </p:cNvSpPr>
          <p:nvPr>
            <p:ph type="title"/>
          </p:nvPr>
        </p:nvSpPr>
        <p:spPr>
          <a:xfrm>
            <a:off x="402424" y="331000"/>
            <a:ext cx="5713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
                <a:solidFill>
                  <a:srgbClr val="1BBBEE"/>
                </a:solidFill>
                <a:latin typeface="Roboto"/>
                <a:ea typeface="Roboto"/>
                <a:cs typeface="Roboto"/>
                <a:sym typeface="Roboto"/>
              </a:rPr>
              <a:t>Tiltak #3 – Intern markedsføring</a:t>
            </a:r>
            <a:endParaRPr>
              <a:solidFill>
                <a:srgbClr val="00B7C1"/>
              </a:solidFill>
              <a:latin typeface="Roboto"/>
              <a:ea typeface="Roboto"/>
              <a:cs typeface="Roboto"/>
              <a:sym typeface="Roboto"/>
            </a:endParaRPr>
          </a:p>
        </p:txBody>
      </p:sp>
      <p:sp>
        <p:nvSpPr>
          <p:cNvPr id="669" name="Google Shape;669;p26"/>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27"/>
          <p:cNvSpPr/>
          <p:nvPr/>
        </p:nvSpPr>
        <p:spPr>
          <a:xfrm>
            <a:off x="4572000" y="-7800"/>
            <a:ext cx="4572000" cy="5159100"/>
          </a:xfrm>
          <a:prstGeom prst="rect">
            <a:avLst/>
          </a:prstGeom>
          <a:solidFill>
            <a:srgbClr val="1BBBEE">
              <a:alpha val="1843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7"/>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Beskrivelse</a:t>
            </a:r>
            <a:endParaRPr sz="1000" b="1">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Lærlinger i virksomheten får mulighet til å lære bort og holde kurs for ansatte i virksomheten.</a:t>
            </a:r>
            <a:endParaRPr/>
          </a:p>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Formål</a:t>
            </a:r>
            <a:endParaRPr sz="1000" b="1">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Bidra til å forankre lærlingordningen i virksomheten, og at de ansatte er godt kjent med sine lærlinger og hva de kan bidra til. Målet er at flere avdelinger ønsker å ta inn lærling, i tillegg til at lærlingen selv kan få mer spennende oppgaver. </a:t>
            </a:r>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Lærlinger lærer enda mer ved å lære bort, og får økt kompetanse. </a:t>
            </a:r>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b="1">
              <a:latin typeface="Roboto"/>
              <a:ea typeface="Roboto"/>
              <a:cs typeface="Roboto"/>
              <a:sym typeface="Roboto"/>
            </a:endParaRPr>
          </a:p>
        </p:txBody>
      </p:sp>
      <p:sp>
        <p:nvSpPr>
          <p:cNvPr id="676" name="Google Shape;676;p27"/>
          <p:cNvSpPr txBox="1">
            <a:spLocks noGrp="1"/>
          </p:cNvSpPr>
          <p:nvPr>
            <p:ph type="title"/>
          </p:nvPr>
        </p:nvSpPr>
        <p:spPr>
          <a:xfrm>
            <a:off x="402425" y="331000"/>
            <a:ext cx="3784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solidFill>
                  <a:srgbClr val="1BBBEE"/>
                </a:solidFill>
                <a:latin typeface="Roboto"/>
                <a:ea typeface="Roboto"/>
                <a:cs typeface="Roboto"/>
                <a:sym typeface="Roboto"/>
              </a:rPr>
              <a:t>Tiltak #4– Kompetanselærling</a:t>
            </a:r>
            <a:endParaRPr>
              <a:solidFill>
                <a:srgbClr val="1BBBEE"/>
              </a:solidFill>
              <a:latin typeface="Roboto"/>
              <a:ea typeface="Roboto"/>
              <a:cs typeface="Roboto"/>
              <a:sym typeface="Roboto"/>
            </a:endParaRPr>
          </a:p>
        </p:txBody>
      </p:sp>
      <p:sp>
        <p:nvSpPr>
          <p:cNvPr id="677" name="Google Shape;677;p27"/>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pic>
        <p:nvPicPr>
          <p:cNvPr id="678" name="Google Shape;678;p27"/>
          <p:cNvPicPr preferRelativeResize="0"/>
          <p:nvPr/>
        </p:nvPicPr>
        <p:blipFill rotWithShape="1">
          <a:blip r:embed="rId3">
            <a:alphaModFix/>
          </a:blip>
          <a:srcRect/>
          <a:stretch/>
        </p:blipFill>
        <p:spPr>
          <a:xfrm>
            <a:off x="5396875" y="1334800"/>
            <a:ext cx="2922249" cy="24739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682"/>
        <p:cNvGrpSpPr/>
        <p:nvPr/>
      </p:nvGrpSpPr>
      <p:grpSpPr>
        <a:xfrm>
          <a:off x="0" y="0"/>
          <a:ext cx="0" cy="0"/>
          <a:chOff x="0" y="0"/>
          <a:chExt cx="0" cy="0"/>
        </a:xfrm>
      </p:grpSpPr>
      <p:sp>
        <p:nvSpPr>
          <p:cNvPr id="683" name="Google Shape;683;p28"/>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dirty="0">
                <a:latin typeface="Roboto"/>
                <a:ea typeface="Roboto"/>
                <a:cs typeface="Roboto"/>
                <a:sym typeface="Roboto"/>
              </a:rPr>
              <a:t>Roller og ansvar</a:t>
            </a:r>
            <a:endParaRPr sz="1000" b="1" dirty="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Faglig leder</a:t>
            </a:r>
            <a:br>
              <a:rPr lang="en" sz="1000" b="1" dirty="0">
                <a:latin typeface="Roboto"/>
                <a:ea typeface="Roboto"/>
                <a:cs typeface="Roboto"/>
                <a:sym typeface="Roboto"/>
              </a:rPr>
            </a:br>
            <a:r>
              <a:rPr lang="en" sz="1000" dirty="0">
                <a:latin typeface="Roboto"/>
                <a:ea typeface="Roboto"/>
                <a:cs typeface="Roboto"/>
                <a:sym typeface="Roboto"/>
              </a:rPr>
              <a:t>Faglig leder i departementetet eller underliggende virksomhet sørger for at lærlingen får opplæring i det som skal læres bort og får tilbakemelding i planleggingen, gjennomføringen og evalueringen av for eksempel kurset. Om det er en annen ansatt som skal gi opplæringen kalles dette en instruktør. </a:t>
            </a:r>
            <a:endParaRPr dirty="0"/>
          </a:p>
          <a:p>
            <a:pPr marL="0" lvl="0" indent="0" algn="l" rtl="0">
              <a:lnSpc>
                <a:spcPct val="115000"/>
              </a:lnSpc>
              <a:spcBef>
                <a:spcPts val="1000"/>
              </a:spcBef>
              <a:spcAft>
                <a:spcPts val="0"/>
              </a:spcAft>
              <a:buSzPts val="1800"/>
              <a:buNone/>
            </a:pPr>
            <a:r>
              <a:rPr lang="en" sz="1000" dirty="0">
                <a:latin typeface="Roboto"/>
                <a:ea typeface="Roboto"/>
                <a:cs typeface="Roboto"/>
                <a:sym typeface="Roboto"/>
              </a:rPr>
              <a:t>Opplæringen legges inn i den interne opplæringsplanen til lærlingen. Faglig leder har ansvar for å holde dialog med instruktør om lærlingens fremgang.  </a:t>
            </a:r>
            <a:endParaRPr sz="1000" dirty="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dirty="0">
                <a:latin typeface="Roboto"/>
                <a:ea typeface="Roboto"/>
                <a:cs typeface="Roboto"/>
                <a:sym typeface="Roboto"/>
              </a:rPr>
              <a:t>Spesielt for departementet: </a:t>
            </a:r>
            <a:r>
              <a:rPr lang="en" sz="1000" dirty="0">
                <a:latin typeface="Roboto"/>
                <a:ea typeface="Roboto"/>
                <a:cs typeface="Roboto"/>
                <a:sym typeface="Roboto"/>
              </a:rPr>
              <a:t>Departementet går foran som et godt eksempel og forteller om sin opplevelse med kompetanselæring i sine kanaler.</a:t>
            </a:r>
            <a:endParaRPr dirty="0"/>
          </a:p>
          <a:p>
            <a:pPr marL="0" lvl="0" indent="0" algn="l" rtl="0">
              <a:lnSpc>
                <a:spcPct val="115000"/>
              </a:lnSpc>
              <a:spcBef>
                <a:spcPts val="1000"/>
              </a:spcBef>
              <a:spcAft>
                <a:spcPts val="0"/>
              </a:spcAft>
              <a:buSzPts val="1800"/>
              <a:buNone/>
            </a:pPr>
            <a:r>
              <a:rPr lang="en" sz="1000" b="1" dirty="0">
                <a:solidFill>
                  <a:srgbClr val="1BBBEE"/>
                </a:solidFill>
                <a:latin typeface="Roboto"/>
                <a:ea typeface="Roboto"/>
                <a:cs typeface="Roboto"/>
                <a:sym typeface="Roboto"/>
              </a:rPr>
              <a:t>OK stat</a:t>
            </a:r>
            <a:r>
              <a:rPr lang="en" sz="1000" dirty="0">
                <a:solidFill>
                  <a:srgbClr val="1BBBEE"/>
                </a:solidFill>
                <a:latin typeface="Roboto"/>
                <a:ea typeface="Roboto"/>
                <a:cs typeface="Roboto"/>
                <a:sym typeface="Roboto"/>
              </a:rPr>
              <a:t> </a:t>
            </a:r>
            <a:br>
              <a:rPr lang="en" sz="1000" dirty="0">
                <a:latin typeface="Roboto"/>
                <a:ea typeface="Roboto"/>
                <a:cs typeface="Roboto"/>
                <a:sym typeface="Roboto"/>
              </a:rPr>
            </a:br>
            <a:r>
              <a:rPr lang="en" sz="1000" dirty="0">
                <a:latin typeface="Roboto"/>
                <a:ea typeface="Roboto"/>
                <a:cs typeface="Roboto"/>
                <a:sym typeface="Roboto"/>
              </a:rPr>
              <a:t>OK stat er behjelpelig med å spre erfaringene i sine kanaler. </a:t>
            </a:r>
            <a:endParaRPr sz="1000" dirty="0">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dirty="0">
              <a:latin typeface="Roboto"/>
              <a:ea typeface="Roboto"/>
              <a:cs typeface="Roboto"/>
              <a:sym typeface="Roboto"/>
            </a:endParaRPr>
          </a:p>
        </p:txBody>
      </p:sp>
      <p:sp>
        <p:nvSpPr>
          <p:cNvPr id="684" name="Google Shape;684;p28"/>
          <p:cNvSpPr txBox="1">
            <a:spLocks noGrp="1"/>
          </p:cNvSpPr>
          <p:nvPr>
            <p:ph type="title"/>
          </p:nvPr>
        </p:nvSpPr>
        <p:spPr>
          <a:xfrm>
            <a:off x="402424" y="331000"/>
            <a:ext cx="5713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
                <a:solidFill>
                  <a:srgbClr val="1BBBEE"/>
                </a:solidFill>
                <a:latin typeface="Roboto"/>
                <a:ea typeface="Roboto"/>
                <a:cs typeface="Roboto"/>
                <a:sym typeface="Roboto"/>
              </a:rPr>
              <a:t>Tiltak #4 – Kompetanselæring</a:t>
            </a:r>
            <a:endParaRPr>
              <a:solidFill>
                <a:srgbClr val="00B7C1"/>
              </a:solidFill>
              <a:latin typeface="Roboto"/>
              <a:ea typeface="Roboto"/>
              <a:cs typeface="Roboto"/>
              <a:sym typeface="Roboto"/>
            </a:endParaRPr>
          </a:p>
        </p:txBody>
      </p:sp>
      <p:sp>
        <p:nvSpPr>
          <p:cNvPr id="685" name="Google Shape;685;p28"/>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3"/>
          <p:cNvSpPr/>
          <p:nvPr/>
        </p:nvSpPr>
        <p:spPr>
          <a:xfrm>
            <a:off x="4578600" y="-7800"/>
            <a:ext cx="45588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
          <p:cNvSpPr txBox="1">
            <a:spLocks noGrp="1"/>
          </p:cNvSpPr>
          <p:nvPr>
            <p:ph type="title"/>
          </p:nvPr>
        </p:nvSpPr>
        <p:spPr>
          <a:xfrm>
            <a:off x="402431" y="330994"/>
            <a:ext cx="8326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latin typeface="Roboto"/>
                <a:ea typeface="Roboto"/>
                <a:cs typeface="Roboto"/>
                <a:sym typeface="Roboto"/>
              </a:rPr>
              <a:t>Hva er lærlingordningen?</a:t>
            </a:r>
            <a:endParaRPr>
              <a:latin typeface="Roboto"/>
              <a:ea typeface="Roboto"/>
              <a:cs typeface="Roboto"/>
              <a:sym typeface="Roboto"/>
            </a:endParaRPr>
          </a:p>
        </p:txBody>
      </p:sp>
      <p:sp>
        <p:nvSpPr>
          <p:cNvPr id="428" name="Google Shape;428;p3"/>
          <p:cNvSpPr txBox="1">
            <a:spLocks noGrp="1"/>
          </p:cNvSpPr>
          <p:nvPr>
            <p:ph type="body" idx="1"/>
          </p:nvPr>
        </p:nvSpPr>
        <p:spPr>
          <a:xfrm>
            <a:off x="402425" y="857250"/>
            <a:ext cx="4050600" cy="3726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a:solidFill>
                  <a:srgbClr val="1BBBEE"/>
                </a:solidFill>
                <a:latin typeface="Roboto"/>
                <a:ea typeface="Roboto"/>
                <a:cs typeface="Roboto"/>
                <a:sym typeface="Roboto"/>
              </a:rPr>
              <a:t>Fylkeskommunene</a:t>
            </a:r>
            <a:r>
              <a:rPr lang="en" sz="1000">
                <a:solidFill>
                  <a:schemeClr val="accent6"/>
                </a:solidFill>
                <a:latin typeface="Roboto"/>
                <a:ea typeface="Roboto"/>
                <a:cs typeface="Roboto"/>
                <a:sym typeface="Roboto"/>
              </a:rPr>
              <a:t> </a:t>
            </a:r>
            <a:r>
              <a:rPr lang="en" sz="1000">
                <a:latin typeface="Roboto"/>
                <a:ea typeface="Roboto"/>
                <a:cs typeface="Roboto"/>
                <a:sym typeface="Roboto"/>
              </a:rPr>
              <a:t>har ansvar for all videregående opplæring i Norge. Det omfatter både fagopplæring og opplæring i bedrift. </a:t>
            </a:r>
            <a:r>
              <a:rPr lang="en" sz="1000" b="1">
                <a:solidFill>
                  <a:srgbClr val="1BBBEE"/>
                </a:solidFill>
                <a:latin typeface="Roboto"/>
                <a:ea typeface="Roboto"/>
                <a:cs typeface="Roboto"/>
                <a:sym typeface="Roboto"/>
              </a:rPr>
              <a:t>Kommunal- og distriktsdepartementet</a:t>
            </a:r>
            <a:r>
              <a:rPr lang="en" sz="1000">
                <a:latin typeface="Roboto"/>
                <a:ea typeface="Roboto"/>
                <a:cs typeface="Roboto"/>
                <a:sym typeface="Roboto"/>
              </a:rPr>
              <a:t> har det overordnede ansvaret for arbeidsgiverpolitikken i staten, for felles tiltak som gjelder alle statlige virksomheter og ansatte, samt å utvikle virkemidler som understøtter forvaltningsutviklingen.</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Å være </a:t>
            </a:r>
            <a:r>
              <a:rPr lang="en" sz="1000" b="1">
                <a:solidFill>
                  <a:srgbClr val="1BBBEE"/>
                </a:solidFill>
                <a:latin typeface="Roboto"/>
                <a:ea typeface="Roboto"/>
                <a:cs typeface="Roboto"/>
                <a:sym typeface="Roboto"/>
              </a:rPr>
              <a:t>lærling</a:t>
            </a:r>
            <a:r>
              <a:rPr lang="en" sz="1000">
                <a:solidFill>
                  <a:schemeClr val="accent6"/>
                </a:solidFill>
                <a:latin typeface="Roboto"/>
                <a:ea typeface="Roboto"/>
                <a:cs typeface="Roboto"/>
                <a:sym typeface="Roboto"/>
              </a:rPr>
              <a:t> </a:t>
            </a:r>
            <a:r>
              <a:rPr lang="en" sz="1000">
                <a:latin typeface="Roboto"/>
                <a:ea typeface="Roboto"/>
                <a:cs typeface="Roboto"/>
                <a:sym typeface="Roboto"/>
              </a:rPr>
              <a:t>betyr å utdanne seg til et yrke ved å jobbe i en bedrift. I bedriften får lærlingen både opplæring og praksis i et fag som leder frem til et bestemt yrke. I læreperioden er lærlingen ansatt i bedriften.</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En </a:t>
            </a:r>
            <a:r>
              <a:rPr lang="en" sz="1000" b="1">
                <a:solidFill>
                  <a:srgbClr val="1BBBEE"/>
                </a:solidFill>
                <a:latin typeface="Roboto"/>
                <a:ea typeface="Roboto"/>
                <a:cs typeface="Roboto"/>
                <a:sym typeface="Roboto"/>
              </a:rPr>
              <a:t>lærebedrift</a:t>
            </a:r>
            <a:r>
              <a:rPr lang="en" sz="1000">
                <a:solidFill>
                  <a:schemeClr val="accent6"/>
                </a:solidFill>
                <a:latin typeface="Roboto"/>
                <a:ea typeface="Roboto"/>
                <a:cs typeface="Roboto"/>
                <a:sym typeface="Roboto"/>
              </a:rPr>
              <a:t> </a:t>
            </a:r>
            <a:r>
              <a:rPr lang="en" sz="1000">
                <a:latin typeface="Roboto"/>
                <a:ea typeface="Roboto"/>
                <a:cs typeface="Roboto"/>
                <a:sym typeface="Roboto"/>
              </a:rPr>
              <a:t>er en offentlig eller privat virksomhet som er godkjent av fylkeskommunen for å ta inn lærlinger, lærekandidater og kandidater for fagbrev på jobb. Det er mulig å være lærebedrift i flere fag.</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Faglig leder</a:t>
            </a:r>
            <a:r>
              <a:rPr lang="en" sz="1000">
                <a:solidFill>
                  <a:srgbClr val="1BBBEE"/>
                </a:solidFill>
                <a:latin typeface="Roboto"/>
                <a:ea typeface="Roboto"/>
                <a:cs typeface="Roboto"/>
                <a:sym typeface="Roboto"/>
              </a:rPr>
              <a:t> </a:t>
            </a:r>
            <a:r>
              <a:rPr lang="en" sz="1000">
                <a:latin typeface="Roboto"/>
                <a:ea typeface="Roboto"/>
                <a:cs typeface="Roboto"/>
                <a:sym typeface="Roboto"/>
              </a:rPr>
              <a:t>har ansvaret for opplæringen og skal se til at opplæringsloven med forskrifter blir fulgt i læretiden. </a:t>
            </a:r>
            <a:r>
              <a:rPr lang="en" sz="1000" b="1">
                <a:solidFill>
                  <a:srgbClr val="1BBBEE"/>
                </a:solidFill>
                <a:latin typeface="Roboto"/>
                <a:ea typeface="Roboto"/>
                <a:cs typeface="Roboto"/>
                <a:sym typeface="Roboto"/>
              </a:rPr>
              <a:t>Instruktøren</a:t>
            </a:r>
            <a:r>
              <a:rPr lang="en" sz="1000">
                <a:solidFill>
                  <a:schemeClr val="accent6"/>
                </a:solidFill>
                <a:latin typeface="Roboto"/>
                <a:ea typeface="Roboto"/>
                <a:cs typeface="Roboto"/>
                <a:sym typeface="Roboto"/>
              </a:rPr>
              <a:t> </a:t>
            </a:r>
            <a:r>
              <a:rPr lang="en" sz="1000">
                <a:latin typeface="Roboto"/>
                <a:ea typeface="Roboto"/>
                <a:cs typeface="Roboto"/>
                <a:sym typeface="Roboto"/>
              </a:rPr>
              <a:t>er den som følger opp og hjelper lærlingen i det daglige arbeidet. </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For å kunne ha en lærling, må statlige virksomheter være medlem av et </a:t>
            </a:r>
            <a:r>
              <a:rPr lang="en" sz="1000" b="1">
                <a:solidFill>
                  <a:srgbClr val="1BBBEE"/>
                </a:solidFill>
                <a:latin typeface="Roboto"/>
                <a:ea typeface="Roboto"/>
                <a:cs typeface="Roboto"/>
                <a:sym typeface="Roboto"/>
              </a:rPr>
              <a:t>opplæringskontor</a:t>
            </a:r>
            <a:r>
              <a:rPr lang="en" sz="1000" b="1">
                <a:solidFill>
                  <a:schemeClr val="accent6"/>
                </a:solidFill>
                <a:latin typeface="Roboto"/>
                <a:ea typeface="Roboto"/>
                <a:cs typeface="Roboto"/>
                <a:sym typeface="Roboto"/>
              </a:rPr>
              <a:t> </a:t>
            </a:r>
            <a:r>
              <a:rPr lang="en" sz="1000">
                <a:latin typeface="Roboto"/>
                <a:ea typeface="Roboto"/>
                <a:cs typeface="Roboto"/>
                <a:sym typeface="Roboto"/>
              </a:rPr>
              <a:t>som støtter virksomheten i arbeidet med lærlingen. OK stat er et statlig tverrfaglig opplæringskontor underlagt DFØ som har ansvar for det statlige tariffområdet. </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endParaRPr sz="1000">
              <a:latin typeface="Roboto"/>
              <a:ea typeface="Roboto"/>
              <a:cs typeface="Roboto"/>
              <a:sym typeface="Roboto"/>
            </a:endParaRPr>
          </a:p>
          <a:p>
            <a:pPr marL="0" lvl="0" indent="0" algn="l" rtl="0">
              <a:lnSpc>
                <a:spcPct val="115000"/>
              </a:lnSpc>
              <a:spcBef>
                <a:spcPts val="1000"/>
              </a:spcBef>
              <a:spcAft>
                <a:spcPts val="1000"/>
              </a:spcAft>
              <a:buSzPts val="1800"/>
              <a:buNone/>
            </a:pPr>
            <a:endParaRPr sz="1050">
              <a:highlight>
                <a:srgbClr val="FFFFFF"/>
              </a:highlight>
              <a:latin typeface="Roboto"/>
              <a:ea typeface="Roboto"/>
              <a:cs typeface="Roboto"/>
              <a:sym typeface="Roboto"/>
            </a:endParaRPr>
          </a:p>
        </p:txBody>
      </p:sp>
      <p:pic>
        <p:nvPicPr>
          <p:cNvPr id="429" name="Google Shape;429;p3"/>
          <p:cNvPicPr preferRelativeResize="0"/>
          <p:nvPr/>
        </p:nvPicPr>
        <p:blipFill rotWithShape="1">
          <a:blip r:embed="rId3">
            <a:alphaModFix/>
          </a:blip>
          <a:srcRect/>
          <a:stretch/>
        </p:blipFill>
        <p:spPr>
          <a:xfrm>
            <a:off x="5271555" y="331000"/>
            <a:ext cx="3172893" cy="45922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29"/>
          <p:cNvSpPr/>
          <p:nvPr/>
        </p:nvSpPr>
        <p:spPr>
          <a:xfrm>
            <a:off x="4572000" y="-7800"/>
            <a:ext cx="4572000" cy="5159100"/>
          </a:xfrm>
          <a:prstGeom prst="rect">
            <a:avLst/>
          </a:prstGeom>
          <a:solidFill>
            <a:srgbClr val="1BBBEE">
              <a:alpha val="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9"/>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Beskrivelse</a:t>
            </a:r>
            <a:endParaRPr sz="1000" b="1">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Virksomheter som har under 75 ansatte eller som har for få oppgaver til å kunne tilby all kompetanse som skal nås i læreplanen i et fag, samarbeider med en eller flere virksomheter om opplæringen av en eller flere lærlinger. </a:t>
            </a:r>
            <a:endParaRPr/>
          </a:p>
          <a:p>
            <a:pPr marL="0" lvl="0" indent="0" algn="l" rtl="0">
              <a:lnSpc>
                <a:spcPct val="115000"/>
              </a:lnSpc>
              <a:spcBef>
                <a:spcPts val="1000"/>
              </a:spcBef>
              <a:spcAft>
                <a:spcPts val="0"/>
              </a:spcAft>
              <a:buSzPts val="1800"/>
              <a:buNone/>
            </a:pPr>
            <a:r>
              <a:rPr lang="en" sz="1000" u="sng">
                <a:solidFill>
                  <a:srgbClr val="1582A6"/>
                </a:solidFill>
                <a:latin typeface="Roboto"/>
                <a:ea typeface="Roboto"/>
                <a:cs typeface="Roboto"/>
                <a:sym typeface="Roboto"/>
                <a:hlinkClick r:id="rId3">
                  <a:extLst>
                    <a:ext uri="{A12FA001-AC4F-418D-AE19-62706E023703}">
                      <ahyp:hlinkClr xmlns:ahyp="http://schemas.microsoft.com/office/drawing/2018/hyperlinkcolor" val="tx"/>
                    </a:ext>
                  </a:extLst>
                </a:hlinkClick>
              </a:rPr>
              <a:t>Dette kan foregå gjennom en opplæringsring eller hospiteringsordning. </a:t>
            </a:r>
            <a:endParaRPr sz="1000">
              <a:solidFill>
                <a:srgbClr val="1582A6"/>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Formål</a:t>
            </a:r>
            <a:endParaRPr sz="1000" b="1">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Målet er at flere virksomheter tar inn og får erfaring med lærlinger i flere fag ved å samarbeide med andre.  </a:t>
            </a:r>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a:latin typeface="Roboto"/>
              <a:ea typeface="Roboto"/>
              <a:cs typeface="Roboto"/>
              <a:sym typeface="Roboto"/>
            </a:endParaRPr>
          </a:p>
          <a:p>
            <a:pPr marL="0" lvl="0" indent="0" algn="l" rtl="0">
              <a:lnSpc>
                <a:spcPct val="115000"/>
              </a:lnSpc>
              <a:spcBef>
                <a:spcPts val="1000"/>
              </a:spcBef>
              <a:spcAft>
                <a:spcPts val="0"/>
              </a:spcAft>
              <a:buSzPts val="1800"/>
              <a:buNone/>
            </a:pPr>
            <a:endParaRPr sz="1000" b="1">
              <a:latin typeface="Roboto"/>
              <a:ea typeface="Roboto"/>
              <a:cs typeface="Roboto"/>
              <a:sym typeface="Roboto"/>
            </a:endParaRPr>
          </a:p>
        </p:txBody>
      </p:sp>
      <p:sp>
        <p:nvSpPr>
          <p:cNvPr id="692" name="Google Shape;692;p29"/>
          <p:cNvSpPr txBox="1">
            <a:spLocks noGrp="1"/>
          </p:cNvSpPr>
          <p:nvPr>
            <p:ph type="title"/>
          </p:nvPr>
        </p:nvSpPr>
        <p:spPr>
          <a:xfrm>
            <a:off x="402425" y="331000"/>
            <a:ext cx="3784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solidFill>
                  <a:srgbClr val="1BBBEE"/>
                </a:solidFill>
                <a:latin typeface="Roboto"/>
                <a:ea typeface="Roboto"/>
                <a:cs typeface="Roboto"/>
                <a:sym typeface="Roboto"/>
              </a:rPr>
              <a:t>Tiltak #5– Samarbeid om lærlinger</a:t>
            </a:r>
            <a:endParaRPr>
              <a:solidFill>
                <a:srgbClr val="1BBBEE"/>
              </a:solidFill>
              <a:latin typeface="Roboto"/>
              <a:ea typeface="Roboto"/>
              <a:cs typeface="Roboto"/>
              <a:sym typeface="Roboto"/>
            </a:endParaRPr>
          </a:p>
        </p:txBody>
      </p:sp>
      <p:sp>
        <p:nvSpPr>
          <p:cNvPr id="693" name="Google Shape;693;p29"/>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pic>
        <p:nvPicPr>
          <p:cNvPr id="694" name="Google Shape;694;p29"/>
          <p:cNvPicPr preferRelativeResize="0"/>
          <p:nvPr/>
        </p:nvPicPr>
        <p:blipFill>
          <a:blip r:embed="rId4">
            <a:alphaModFix/>
          </a:blip>
          <a:stretch>
            <a:fillRect/>
          </a:stretch>
        </p:blipFill>
        <p:spPr>
          <a:xfrm>
            <a:off x="5375575" y="820875"/>
            <a:ext cx="2964850" cy="35017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698"/>
        <p:cNvGrpSpPr/>
        <p:nvPr/>
      </p:nvGrpSpPr>
      <p:grpSpPr>
        <a:xfrm>
          <a:off x="0" y="0"/>
          <a:ext cx="0" cy="0"/>
          <a:chOff x="0" y="0"/>
          <a:chExt cx="0" cy="0"/>
        </a:xfrm>
      </p:grpSpPr>
      <p:sp>
        <p:nvSpPr>
          <p:cNvPr id="699" name="Google Shape;699;p30"/>
          <p:cNvSpPr txBox="1">
            <a:spLocks noGrp="1"/>
          </p:cNvSpPr>
          <p:nvPr>
            <p:ph type="body" idx="1"/>
          </p:nvPr>
        </p:nvSpPr>
        <p:spPr>
          <a:xfrm>
            <a:off x="400050"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b="1">
                <a:latin typeface="Roboto"/>
                <a:ea typeface="Roboto"/>
                <a:cs typeface="Roboto"/>
                <a:sym typeface="Roboto"/>
              </a:rPr>
              <a:t>Roller og ansvar</a:t>
            </a:r>
            <a:endParaRPr sz="1000" b="1">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Departement</a:t>
            </a:r>
            <a:br>
              <a:rPr lang="en" sz="1000" b="1">
                <a:latin typeface="Roboto"/>
                <a:ea typeface="Roboto"/>
                <a:cs typeface="Roboto"/>
                <a:sym typeface="Roboto"/>
              </a:rPr>
            </a:br>
            <a:r>
              <a:rPr lang="en" sz="1000">
                <a:latin typeface="Roboto"/>
                <a:ea typeface="Roboto"/>
                <a:cs typeface="Roboto"/>
                <a:sym typeface="Roboto"/>
              </a:rPr>
              <a:t>Departementet bidrar til å markedsføre løsningen i ulike forum som for eksempel HR-nettverket til departementsområdet. Alle OK stats tjenester kan markedsføres via sine kanaler til HR-avdelinger i de underliggende virksomhetene.</a:t>
            </a:r>
            <a:endParaRPr/>
          </a:p>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OK stat</a:t>
            </a:r>
            <a:r>
              <a:rPr lang="en" sz="1000">
                <a:solidFill>
                  <a:srgbClr val="1BBBEE"/>
                </a:solidFill>
                <a:latin typeface="Roboto"/>
                <a:ea typeface="Roboto"/>
                <a:cs typeface="Roboto"/>
                <a:sym typeface="Roboto"/>
              </a:rPr>
              <a:t> </a:t>
            </a:r>
            <a:br>
              <a:rPr lang="en" sz="1000">
                <a:latin typeface="Roboto"/>
                <a:ea typeface="Roboto"/>
                <a:cs typeface="Roboto"/>
                <a:sym typeface="Roboto"/>
              </a:rPr>
            </a:br>
            <a:r>
              <a:rPr lang="en" sz="1000">
                <a:latin typeface="Roboto"/>
                <a:ea typeface="Roboto"/>
                <a:cs typeface="Roboto"/>
                <a:sym typeface="Roboto"/>
              </a:rPr>
              <a:t>Tilbyr tjenesten og er tilgjengelig når virksomheten tar kontakt, og koordinerer etableringen av kontakt mellom potensielle samarbeidsvirksomheter. OK stat er tilgjengelig for veiledning i oppstart av samarbeidet og </a:t>
            </a:r>
            <a:r>
              <a:rPr lang="en" sz="1000" u="sng">
                <a:solidFill>
                  <a:srgbClr val="1582A6"/>
                </a:solidFill>
                <a:latin typeface="Roboto"/>
                <a:ea typeface="Roboto"/>
                <a:cs typeface="Roboto"/>
                <a:sym typeface="Roboto"/>
                <a:hlinkClick r:id="rId3">
                  <a:extLst>
                    <a:ext uri="{A12FA001-AC4F-418D-AE19-62706E023703}">
                      <ahyp:hlinkClr xmlns:ahyp="http://schemas.microsoft.com/office/drawing/2018/hyperlinkcolor" val="tx"/>
                    </a:ext>
                  </a:extLst>
                </a:hlinkClick>
              </a:rPr>
              <a:t>oppfølging og veiledning av lærlingordningen i henhold til deres tilbud.  </a:t>
            </a:r>
            <a:endParaRPr sz="1000">
              <a:solidFill>
                <a:srgbClr val="1582A6"/>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b="1">
                <a:solidFill>
                  <a:srgbClr val="1BBBEE"/>
                </a:solidFill>
                <a:latin typeface="Roboto"/>
                <a:ea typeface="Roboto"/>
                <a:cs typeface="Roboto"/>
                <a:sym typeface="Roboto"/>
              </a:rPr>
              <a:t>OK stat</a:t>
            </a:r>
            <a:r>
              <a:rPr lang="en" sz="1000">
                <a:solidFill>
                  <a:srgbClr val="1BBBEE"/>
                </a:solidFill>
                <a:latin typeface="Roboto"/>
                <a:ea typeface="Roboto"/>
                <a:cs typeface="Roboto"/>
                <a:sym typeface="Roboto"/>
              </a:rPr>
              <a:t> </a:t>
            </a:r>
            <a:br>
              <a:rPr lang="en" sz="1000">
                <a:latin typeface="Roboto"/>
                <a:ea typeface="Roboto"/>
                <a:cs typeface="Roboto"/>
                <a:sym typeface="Roboto"/>
              </a:rPr>
            </a:br>
            <a:r>
              <a:rPr lang="en" sz="1000">
                <a:latin typeface="Roboto"/>
                <a:ea typeface="Roboto"/>
                <a:cs typeface="Roboto"/>
                <a:sym typeface="Roboto"/>
              </a:rPr>
              <a:t>Tar kontakt med OK stat for å finne samarbeidsvirksomhet. Virksomheten avtaler møter med samarbeidspartner, signere avtaler og koordinere opplæringen til lærlingen. Det anbefales at en ansatt har det overordnede ansvaret for samarbeidet. </a:t>
            </a:r>
            <a:endParaRPr sz="1000">
              <a:solidFill>
                <a:srgbClr val="1582A6"/>
              </a:solidFill>
              <a:latin typeface="Roboto"/>
              <a:ea typeface="Roboto"/>
              <a:cs typeface="Roboto"/>
              <a:sym typeface="Roboto"/>
            </a:endParaRPr>
          </a:p>
          <a:p>
            <a:pPr marL="0" lvl="0" indent="0" algn="l" rtl="0">
              <a:lnSpc>
                <a:spcPct val="115000"/>
              </a:lnSpc>
              <a:spcBef>
                <a:spcPts val="1000"/>
              </a:spcBef>
              <a:spcAft>
                <a:spcPts val="1000"/>
              </a:spcAft>
              <a:buSzPts val="1800"/>
              <a:buNone/>
            </a:pPr>
            <a:endParaRPr sz="1000" b="1">
              <a:latin typeface="Roboto"/>
              <a:ea typeface="Roboto"/>
              <a:cs typeface="Roboto"/>
              <a:sym typeface="Roboto"/>
            </a:endParaRPr>
          </a:p>
        </p:txBody>
      </p:sp>
      <p:sp>
        <p:nvSpPr>
          <p:cNvPr id="700" name="Google Shape;700;p30"/>
          <p:cNvSpPr txBox="1">
            <a:spLocks noGrp="1"/>
          </p:cNvSpPr>
          <p:nvPr>
            <p:ph type="title"/>
          </p:nvPr>
        </p:nvSpPr>
        <p:spPr>
          <a:xfrm>
            <a:off x="402424" y="331000"/>
            <a:ext cx="5713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100"/>
              <a:buNone/>
            </a:pPr>
            <a:r>
              <a:rPr lang="en">
                <a:solidFill>
                  <a:srgbClr val="1BBBEE"/>
                </a:solidFill>
                <a:latin typeface="Roboto"/>
                <a:ea typeface="Roboto"/>
                <a:cs typeface="Roboto"/>
                <a:sym typeface="Roboto"/>
              </a:rPr>
              <a:t>Tiltak #4 – Samarbeid om lærlinger</a:t>
            </a:r>
            <a:endParaRPr>
              <a:solidFill>
                <a:srgbClr val="00B7C1"/>
              </a:solidFill>
              <a:latin typeface="Roboto"/>
              <a:ea typeface="Roboto"/>
              <a:cs typeface="Roboto"/>
              <a:sym typeface="Roboto"/>
            </a:endParaRPr>
          </a:p>
        </p:txBody>
      </p:sp>
      <p:sp>
        <p:nvSpPr>
          <p:cNvPr id="701" name="Google Shape;701;p30"/>
          <p:cNvSpPr/>
          <p:nvPr/>
        </p:nvSpPr>
        <p:spPr>
          <a:xfrm rot="385227">
            <a:off x="7362076" y="260465"/>
            <a:ext cx="1537241" cy="674119"/>
          </a:xfrm>
          <a:prstGeom prst="rect">
            <a:avLst/>
          </a:prstGeom>
          <a:solidFill>
            <a:srgbClr val="1BBBEE"/>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lt1"/>
                </a:solidFill>
                <a:latin typeface="Caveat"/>
                <a:ea typeface="Caveat"/>
                <a:cs typeface="Caveat"/>
                <a:sym typeface="Caveat"/>
              </a:rPr>
              <a:t>Eksempel på tiltak </a:t>
            </a:r>
            <a:endParaRPr sz="1700" b="0" i="0" u="none" strike="noStrike" cap="none">
              <a:solidFill>
                <a:schemeClr val="lt1"/>
              </a:solidFill>
              <a:latin typeface="Caveat"/>
              <a:ea typeface="Caveat"/>
              <a:cs typeface="Caveat"/>
              <a:sym typeface="Cave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BBBEE"/>
        </a:solidFill>
        <a:effectLst/>
      </p:bgPr>
    </p:bg>
    <p:spTree>
      <p:nvGrpSpPr>
        <p:cNvPr id="1" name="Shape 705"/>
        <p:cNvGrpSpPr/>
        <p:nvPr/>
      </p:nvGrpSpPr>
      <p:grpSpPr>
        <a:xfrm>
          <a:off x="0" y="0"/>
          <a:ext cx="0" cy="0"/>
          <a:chOff x="0" y="0"/>
          <a:chExt cx="0" cy="0"/>
        </a:xfrm>
      </p:grpSpPr>
      <p:sp>
        <p:nvSpPr>
          <p:cNvPr id="706" name="Google Shape;706;p31"/>
          <p:cNvSpPr txBox="1">
            <a:spLocks noGrp="1"/>
          </p:cNvSpPr>
          <p:nvPr>
            <p:ph type="ctrTitle" idx="4294967295"/>
          </p:nvPr>
        </p:nvSpPr>
        <p:spPr>
          <a:xfrm>
            <a:off x="2440806" y="769200"/>
            <a:ext cx="4262400" cy="3605100"/>
          </a:xfrm>
          <a:prstGeom prst="rect">
            <a:avLst/>
          </a:prstGeom>
          <a:noFill/>
          <a:ln>
            <a:noFill/>
          </a:ln>
        </p:spPr>
        <p:txBody>
          <a:bodyPr spcFirstLastPara="1" wrap="square" lIns="0" tIns="0" rIns="0" bIns="0" anchor="ctr" anchorCtr="0">
            <a:noAutofit/>
          </a:bodyPr>
          <a:lstStyle/>
          <a:p>
            <a:pPr algn="ctr"/>
            <a:r>
              <a:rPr lang="en" sz="3000" b="1" i="0" u="none" strike="noStrike" cap="none" dirty="0" err="1">
                <a:solidFill>
                  <a:schemeClr val="lt1"/>
                </a:solidFill>
                <a:latin typeface="Roboto"/>
                <a:ea typeface="Roboto"/>
                <a:cs typeface="Roboto"/>
                <a:sym typeface="Roboto"/>
              </a:rPr>
              <a:t>Illustrasjoner</a:t>
            </a:r>
            <a:r>
              <a:rPr lang="en" sz="3000" dirty="0">
                <a:solidFill>
                  <a:schemeClr val="lt1"/>
                </a:solidFill>
                <a:latin typeface="Roboto"/>
                <a:ea typeface="Roboto"/>
                <a:cs typeface="Roboto"/>
                <a:sym typeface="Roboto"/>
              </a:rPr>
              <a:t> </a:t>
            </a:r>
            <a:r>
              <a:rPr lang="en" sz="3000" dirty="0" err="1">
                <a:solidFill>
                  <a:schemeClr val="lt1"/>
                </a:solidFill>
                <a:latin typeface="Roboto"/>
                <a:ea typeface="Roboto"/>
                <a:cs typeface="Roboto"/>
                <a:sym typeface="Roboto"/>
              </a:rPr>
              <a:t>til</a:t>
            </a:r>
            <a:r>
              <a:rPr lang="en" sz="3000" dirty="0">
                <a:solidFill>
                  <a:schemeClr val="lt1"/>
                </a:solidFill>
                <a:latin typeface="Roboto"/>
                <a:ea typeface="Roboto"/>
                <a:cs typeface="Roboto"/>
                <a:sym typeface="Roboto"/>
              </a:rPr>
              <a:t> bruk</a:t>
            </a:r>
            <a:endParaRPr sz="3000" b="1" i="0" u="none" strike="noStrike" cap="none" dirty="0">
              <a:solidFill>
                <a:schemeClr val="lt1"/>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sp>
        <p:nvSpPr>
          <p:cNvPr id="711" name="Google Shape;711;p32"/>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2" name="Google Shape;712;p32"/>
          <p:cNvPicPr preferRelativeResize="0"/>
          <p:nvPr/>
        </p:nvPicPr>
        <p:blipFill rotWithShape="1">
          <a:blip r:embed="rId3">
            <a:alphaModFix/>
          </a:blip>
          <a:srcRect l="43" r="42"/>
          <a:stretch/>
        </p:blipFill>
        <p:spPr>
          <a:xfrm>
            <a:off x="5239650" y="1006425"/>
            <a:ext cx="3236726" cy="313065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6"/>
        <p:cNvGrpSpPr/>
        <p:nvPr/>
      </p:nvGrpSpPr>
      <p:grpSpPr>
        <a:xfrm>
          <a:off x="0" y="0"/>
          <a:ext cx="0" cy="0"/>
          <a:chOff x="0" y="0"/>
          <a:chExt cx="0" cy="0"/>
        </a:xfrm>
      </p:grpSpPr>
      <p:sp>
        <p:nvSpPr>
          <p:cNvPr id="717" name="Google Shape;717;p33"/>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8" name="Google Shape;718;p33"/>
          <p:cNvPicPr preferRelativeResize="0"/>
          <p:nvPr/>
        </p:nvPicPr>
        <p:blipFill rotWithShape="1">
          <a:blip r:embed="rId3">
            <a:alphaModFix/>
          </a:blip>
          <a:srcRect/>
          <a:stretch/>
        </p:blipFill>
        <p:spPr>
          <a:xfrm>
            <a:off x="5092075" y="1184350"/>
            <a:ext cx="3531848" cy="27748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2"/>
        <p:cNvGrpSpPr/>
        <p:nvPr/>
      </p:nvGrpSpPr>
      <p:grpSpPr>
        <a:xfrm>
          <a:off x="0" y="0"/>
          <a:ext cx="0" cy="0"/>
          <a:chOff x="0" y="0"/>
          <a:chExt cx="0" cy="0"/>
        </a:xfrm>
      </p:grpSpPr>
      <p:sp>
        <p:nvSpPr>
          <p:cNvPr id="723" name="Google Shape;723;gd1bda6bf71_0_2"/>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4" name="Google Shape;724;gd1bda6bf71_0_2"/>
          <p:cNvPicPr preferRelativeResize="0"/>
          <p:nvPr/>
        </p:nvPicPr>
        <p:blipFill>
          <a:blip r:embed="rId3">
            <a:alphaModFix/>
          </a:blip>
          <a:stretch>
            <a:fillRect/>
          </a:stretch>
        </p:blipFill>
        <p:spPr>
          <a:xfrm>
            <a:off x="5312125" y="745950"/>
            <a:ext cx="3091748" cy="36515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8"/>
        <p:cNvGrpSpPr/>
        <p:nvPr/>
      </p:nvGrpSpPr>
      <p:grpSpPr>
        <a:xfrm>
          <a:off x="0" y="0"/>
          <a:ext cx="0" cy="0"/>
          <a:chOff x="0" y="0"/>
          <a:chExt cx="0" cy="0"/>
        </a:xfrm>
      </p:grpSpPr>
      <p:sp>
        <p:nvSpPr>
          <p:cNvPr id="729" name="Google Shape;729;p34"/>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0" name="Google Shape;730;p34"/>
          <p:cNvPicPr preferRelativeResize="0"/>
          <p:nvPr/>
        </p:nvPicPr>
        <p:blipFill rotWithShape="1">
          <a:blip r:embed="rId3">
            <a:alphaModFix/>
          </a:blip>
          <a:srcRect l="9"/>
          <a:stretch/>
        </p:blipFill>
        <p:spPr>
          <a:xfrm>
            <a:off x="5413975" y="1205975"/>
            <a:ext cx="2888048" cy="273154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4"/>
        <p:cNvGrpSpPr/>
        <p:nvPr/>
      </p:nvGrpSpPr>
      <p:grpSpPr>
        <a:xfrm>
          <a:off x="0" y="0"/>
          <a:ext cx="0" cy="0"/>
          <a:chOff x="0" y="0"/>
          <a:chExt cx="0" cy="0"/>
        </a:xfrm>
      </p:grpSpPr>
      <p:sp>
        <p:nvSpPr>
          <p:cNvPr id="735" name="Google Shape;735;p35"/>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6" name="Google Shape;736;p35"/>
          <p:cNvPicPr preferRelativeResize="0"/>
          <p:nvPr/>
        </p:nvPicPr>
        <p:blipFill rotWithShape="1">
          <a:blip r:embed="rId3">
            <a:alphaModFix/>
          </a:blip>
          <a:srcRect l="-482"/>
          <a:stretch/>
        </p:blipFill>
        <p:spPr>
          <a:xfrm>
            <a:off x="4961750" y="840225"/>
            <a:ext cx="3773750" cy="34630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0"/>
        <p:cNvGrpSpPr/>
        <p:nvPr/>
      </p:nvGrpSpPr>
      <p:grpSpPr>
        <a:xfrm>
          <a:off x="0" y="0"/>
          <a:ext cx="0" cy="0"/>
          <a:chOff x="0" y="0"/>
          <a:chExt cx="0" cy="0"/>
        </a:xfrm>
      </p:grpSpPr>
      <p:sp>
        <p:nvSpPr>
          <p:cNvPr id="741" name="Google Shape;741;gd1bda6bf71_0_31"/>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2" name="Google Shape;742;gd1bda6bf71_0_31"/>
          <p:cNvPicPr preferRelativeResize="0"/>
          <p:nvPr/>
        </p:nvPicPr>
        <p:blipFill>
          <a:blip r:embed="rId3">
            <a:alphaModFix/>
          </a:blip>
          <a:stretch>
            <a:fillRect/>
          </a:stretch>
        </p:blipFill>
        <p:spPr>
          <a:xfrm>
            <a:off x="5581600" y="1134274"/>
            <a:ext cx="2552800" cy="287495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6"/>
        <p:cNvGrpSpPr/>
        <p:nvPr/>
      </p:nvGrpSpPr>
      <p:grpSpPr>
        <a:xfrm>
          <a:off x="0" y="0"/>
          <a:ext cx="0" cy="0"/>
          <a:chOff x="0" y="0"/>
          <a:chExt cx="0" cy="0"/>
        </a:xfrm>
      </p:grpSpPr>
      <p:sp>
        <p:nvSpPr>
          <p:cNvPr id="747" name="Google Shape;747;gd1bda6bf71_0_37"/>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8" name="Google Shape;748;gd1bda6bf71_0_37"/>
          <p:cNvPicPr preferRelativeResize="0"/>
          <p:nvPr/>
        </p:nvPicPr>
        <p:blipFill>
          <a:blip r:embed="rId3">
            <a:alphaModFix/>
          </a:blip>
          <a:stretch>
            <a:fillRect/>
          </a:stretch>
        </p:blipFill>
        <p:spPr>
          <a:xfrm>
            <a:off x="5858675" y="822575"/>
            <a:ext cx="1998649" cy="34983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rgbClr val="1BBBEE">
            <a:alpha val="7450"/>
          </a:srgbClr>
        </a:solidFill>
        <a:effectLst/>
      </p:bgPr>
    </p:bg>
    <p:spTree>
      <p:nvGrpSpPr>
        <p:cNvPr id="1" name="Shape 433"/>
        <p:cNvGrpSpPr/>
        <p:nvPr/>
      </p:nvGrpSpPr>
      <p:grpSpPr>
        <a:xfrm>
          <a:off x="0" y="0"/>
          <a:ext cx="0" cy="0"/>
          <a:chOff x="0" y="0"/>
          <a:chExt cx="0" cy="0"/>
        </a:xfrm>
      </p:grpSpPr>
      <p:sp>
        <p:nvSpPr>
          <p:cNvPr id="434" name="Google Shape;434;p4"/>
          <p:cNvSpPr txBox="1">
            <a:spLocks noGrp="1"/>
          </p:cNvSpPr>
          <p:nvPr>
            <p:ph type="body" idx="1"/>
          </p:nvPr>
        </p:nvSpPr>
        <p:spPr>
          <a:xfrm>
            <a:off x="402425" y="950350"/>
            <a:ext cx="4095600" cy="3512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latin typeface="Roboto"/>
                <a:ea typeface="Roboto"/>
                <a:cs typeface="Roboto"/>
                <a:sym typeface="Roboto"/>
              </a:rPr>
              <a:t>I 2019 var det om lag 2 700 lærlinger i statlig sektor, som er 6 prosent av alle lærlinger i Norge. Beregninger utført av NIFU viser at i overkant av 1000 av disse lærlingene var ansatt i statlige virksomheter, det vil si departementer og underliggende virksomheter. Ser vi på utviklingen over tid økte antall lærlinger i statlige virksomheter ganske markant fra 2015 til 2016, men har siden hatt en mer moderat vekst, se figur 1.</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a:latin typeface="Roboto"/>
                <a:ea typeface="Roboto"/>
                <a:cs typeface="Roboto"/>
                <a:sym typeface="Roboto"/>
              </a:rPr>
              <a:t>Samlet sett er det 199 statlige virksomheter, hvor i underkant av halvparten har lærlinger. Ser vi på departementsområdene er fordelingen av lærlingene nokså ujevn, se figur 2. I overkant av halvparten av alle lærlingene i statlige virksomheter er i Forsvarsdepartementets (FD) område. Om lag en fjerdedel av lærlingene befinner seg i Kunnskapsdepartementets (KD) område, nærmere bestemt i UH-sektoren. Utover FDs og KDs områder, er det markant færre lærlinger i statlige virksomheter. Kommunal- og distriktsdepartementet skiller seg litt ut ved at de har en del lærlinger i Departementenes service- og sikkerhetsorganisasjon. For øvrige departementsområder er antall lærlinger nokså lavt. </a:t>
            </a:r>
            <a:endParaRPr sz="1000">
              <a:latin typeface="Roboto"/>
              <a:ea typeface="Roboto"/>
              <a:cs typeface="Roboto"/>
              <a:sym typeface="Roboto"/>
            </a:endParaRPr>
          </a:p>
          <a:p>
            <a:pPr marL="0" lvl="0" indent="0" algn="l" rtl="0">
              <a:lnSpc>
                <a:spcPct val="115000"/>
              </a:lnSpc>
              <a:spcBef>
                <a:spcPts val="1000"/>
              </a:spcBef>
              <a:spcAft>
                <a:spcPts val="1000"/>
              </a:spcAft>
              <a:buClr>
                <a:schemeClr val="dk1"/>
              </a:buClr>
              <a:buSzPts val="1100"/>
              <a:buFont typeface="Arial"/>
              <a:buNone/>
            </a:pPr>
            <a:r>
              <a:rPr lang="en" sz="1000">
                <a:latin typeface="Roboto"/>
                <a:ea typeface="Roboto"/>
                <a:cs typeface="Roboto"/>
                <a:sym typeface="Roboto"/>
              </a:rPr>
              <a:t>De største fagområdene blant statlige virksomheter er kontor- og administrasjonsfaget og IKT-servicefaget. Til sammen er i underkant av halvparten av lærlingene innenfor disse fagene. Fagfordelingen ellers er preget av lærlingene i Forsvaret, blant annet matros- og motormannfaget.</a:t>
            </a:r>
            <a:endParaRPr sz="1000">
              <a:latin typeface="Roboto"/>
              <a:ea typeface="Roboto"/>
              <a:cs typeface="Roboto"/>
              <a:sym typeface="Roboto"/>
            </a:endParaRPr>
          </a:p>
        </p:txBody>
      </p:sp>
      <p:sp>
        <p:nvSpPr>
          <p:cNvPr id="435" name="Google Shape;435;p4"/>
          <p:cNvSpPr txBox="1">
            <a:spLocks noGrp="1"/>
          </p:cNvSpPr>
          <p:nvPr>
            <p:ph type="title"/>
          </p:nvPr>
        </p:nvSpPr>
        <p:spPr>
          <a:xfrm>
            <a:off x="402431" y="330994"/>
            <a:ext cx="8326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latin typeface="Roboto"/>
                <a:ea typeface="Roboto"/>
                <a:cs typeface="Roboto"/>
                <a:sym typeface="Roboto"/>
              </a:rPr>
              <a:t>Hvor mange lærlinger er det i staten?</a:t>
            </a:r>
            <a:endParaRPr>
              <a:latin typeface="Roboto"/>
              <a:ea typeface="Roboto"/>
              <a:cs typeface="Roboto"/>
              <a:sym typeface="Roboto"/>
            </a:endParaRPr>
          </a:p>
        </p:txBody>
      </p:sp>
      <p:sp>
        <p:nvSpPr>
          <p:cNvPr id="436" name="Google Shape;436;p4"/>
          <p:cNvSpPr txBox="1">
            <a:spLocks noGrp="1"/>
          </p:cNvSpPr>
          <p:nvPr>
            <p:ph type="sldNum" idx="3"/>
          </p:nvPr>
        </p:nvSpPr>
        <p:spPr>
          <a:xfrm>
            <a:off x="8584175" y="4823000"/>
            <a:ext cx="144600" cy="138600"/>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i="0" u="none" strike="noStrike" cap="none">
                <a:solidFill>
                  <a:schemeClr val="dk1"/>
                </a:solidFill>
                <a:latin typeface="Roboto"/>
                <a:ea typeface="Roboto"/>
                <a:cs typeface="Roboto"/>
                <a:sym typeface="Roboto"/>
              </a:rPr>
              <a:t>4</a:t>
            </a:fld>
            <a:endParaRPr sz="800" i="0" u="none" strike="noStrike" cap="none">
              <a:solidFill>
                <a:schemeClr val="dk1"/>
              </a:solidFill>
              <a:latin typeface="Roboto"/>
              <a:ea typeface="Roboto"/>
              <a:cs typeface="Roboto"/>
              <a:sym typeface="Roboto"/>
            </a:endParaRPr>
          </a:p>
        </p:txBody>
      </p:sp>
      <p:sp>
        <p:nvSpPr>
          <p:cNvPr id="437" name="Google Shape;437;p4"/>
          <p:cNvSpPr txBox="1"/>
          <p:nvPr/>
        </p:nvSpPr>
        <p:spPr>
          <a:xfrm>
            <a:off x="4982375" y="1288250"/>
            <a:ext cx="36018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222222"/>
              </a:solidFill>
              <a:highlight>
                <a:srgbClr val="FFFF00"/>
              </a:highlight>
              <a:latin typeface="Arial"/>
              <a:ea typeface="Arial"/>
              <a:cs typeface="Arial"/>
              <a:sym typeface="Arial"/>
            </a:endParaRPr>
          </a:p>
        </p:txBody>
      </p:sp>
      <p:pic>
        <p:nvPicPr>
          <p:cNvPr id="438" name="Google Shape;438;p4" title="Chart"/>
          <p:cNvPicPr preferRelativeResize="0"/>
          <p:nvPr/>
        </p:nvPicPr>
        <p:blipFill rotWithShape="1">
          <a:blip r:embed="rId3">
            <a:alphaModFix/>
          </a:blip>
          <a:srcRect/>
          <a:stretch/>
        </p:blipFill>
        <p:spPr>
          <a:xfrm>
            <a:off x="5303100" y="857200"/>
            <a:ext cx="2648232" cy="1637475"/>
          </a:xfrm>
          <a:prstGeom prst="rect">
            <a:avLst/>
          </a:prstGeom>
          <a:noFill/>
          <a:ln>
            <a:noFill/>
          </a:ln>
        </p:spPr>
      </p:pic>
      <p:pic>
        <p:nvPicPr>
          <p:cNvPr id="439" name="Google Shape;439;p4" title="Chart"/>
          <p:cNvPicPr preferRelativeResize="0"/>
          <p:nvPr/>
        </p:nvPicPr>
        <p:blipFill rotWithShape="1">
          <a:blip r:embed="rId4">
            <a:alphaModFix/>
          </a:blip>
          <a:srcRect/>
          <a:stretch/>
        </p:blipFill>
        <p:spPr>
          <a:xfrm>
            <a:off x="5303100" y="2736475"/>
            <a:ext cx="3320085" cy="1986712"/>
          </a:xfrm>
          <a:prstGeom prst="rect">
            <a:avLst/>
          </a:prstGeom>
          <a:noFill/>
          <a:ln>
            <a:noFill/>
          </a:ln>
        </p:spPr>
      </p:pic>
      <p:sp>
        <p:nvSpPr>
          <p:cNvPr id="440" name="Google Shape;440;p4"/>
          <p:cNvSpPr txBox="1">
            <a:spLocks noGrp="1"/>
          </p:cNvSpPr>
          <p:nvPr>
            <p:ph type="body" idx="1"/>
          </p:nvPr>
        </p:nvSpPr>
        <p:spPr>
          <a:xfrm>
            <a:off x="5338157" y="4971912"/>
            <a:ext cx="3695700" cy="138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600">
                <a:latin typeface="Roboto"/>
                <a:ea typeface="Roboto"/>
                <a:cs typeface="Roboto"/>
                <a:sym typeface="Roboto"/>
              </a:rPr>
              <a:t>Kilde: Høst, H. og Skålholt, A. (2020) </a:t>
            </a:r>
            <a:r>
              <a:rPr lang="en" sz="600" i="1">
                <a:latin typeface="Roboto"/>
                <a:ea typeface="Roboto"/>
                <a:cs typeface="Roboto"/>
                <a:sym typeface="Roboto"/>
              </a:rPr>
              <a:t>Potensialet for lærlinger i statlige virksomheter.</a:t>
            </a:r>
            <a:r>
              <a:rPr lang="en" sz="600">
                <a:latin typeface="Roboto"/>
                <a:ea typeface="Roboto"/>
                <a:cs typeface="Roboto"/>
                <a:sym typeface="Roboto"/>
              </a:rPr>
              <a:t> NIFU-rapport 2020:11.</a:t>
            </a:r>
            <a:endParaRPr sz="600">
              <a:latin typeface="Roboto"/>
              <a:ea typeface="Roboto"/>
              <a:cs typeface="Roboto"/>
              <a:sym typeface="Roboto"/>
            </a:endParaRPr>
          </a:p>
        </p:txBody>
      </p:sp>
      <p:sp>
        <p:nvSpPr>
          <p:cNvPr id="441" name="Google Shape;441;p4"/>
          <p:cNvSpPr txBox="1">
            <a:spLocks noGrp="1"/>
          </p:cNvSpPr>
          <p:nvPr>
            <p:ph type="body" idx="1"/>
          </p:nvPr>
        </p:nvSpPr>
        <p:spPr>
          <a:xfrm>
            <a:off x="5303100" y="2546275"/>
            <a:ext cx="3486900" cy="138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800" i="1">
                <a:latin typeface="Roboto"/>
                <a:ea typeface="Roboto"/>
                <a:cs typeface="Roboto"/>
                <a:sym typeface="Roboto"/>
              </a:rPr>
              <a:t>Figur 1 Antall lærlinger i statlige virksomheter</a:t>
            </a:r>
            <a:endParaRPr sz="800" i="1">
              <a:latin typeface="Roboto"/>
              <a:ea typeface="Roboto"/>
              <a:cs typeface="Roboto"/>
              <a:sym typeface="Roboto"/>
            </a:endParaRPr>
          </a:p>
        </p:txBody>
      </p:sp>
      <p:sp>
        <p:nvSpPr>
          <p:cNvPr id="442" name="Google Shape;442;p4"/>
          <p:cNvSpPr txBox="1">
            <a:spLocks noGrp="1"/>
          </p:cNvSpPr>
          <p:nvPr>
            <p:ph type="body" idx="1"/>
          </p:nvPr>
        </p:nvSpPr>
        <p:spPr>
          <a:xfrm>
            <a:off x="5338150" y="4677881"/>
            <a:ext cx="3486900" cy="138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800" i="1">
                <a:latin typeface="Roboto"/>
                <a:ea typeface="Roboto"/>
                <a:cs typeface="Roboto"/>
                <a:sym typeface="Roboto"/>
              </a:rPr>
              <a:t>Figur 2 Antall lærlinger i statlige virksomheter fordelt på departementsområder</a:t>
            </a:r>
            <a:endParaRPr sz="800" i="1">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2"/>
        <p:cNvGrpSpPr/>
        <p:nvPr/>
      </p:nvGrpSpPr>
      <p:grpSpPr>
        <a:xfrm>
          <a:off x="0" y="0"/>
          <a:ext cx="0" cy="0"/>
          <a:chOff x="0" y="0"/>
          <a:chExt cx="0" cy="0"/>
        </a:xfrm>
      </p:grpSpPr>
      <p:sp>
        <p:nvSpPr>
          <p:cNvPr id="753" name="Google Shape;753;gd1bda6bf71_0_8"/>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4" name="Google Shape;754;gd1bda6bf71_0_8"/>
          <p:cNvPicPr preferRelativeResize="0"/>
          <p:nvPr/>
        </p:nvPicPr>
        <p:blipFill>
          <a:blip r:embed="rId3">
            <a:alphaModFix/>
          </a:blip>
          <a:stretch>
            <a:fillRect/>
          </a:stretch>
        </p:blipFill>
        <p:spPr>
          <a:xfrm>
            <a:off x="5271950" y="1229037"/>
            <a:ext cx="3172099" cy="26854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8"/>
        <p:cNvGrpSpPr/>
        <p:nvPr/>
      </p:nvGrpSpPr>
      <p:grpSpPr>
        <a:xfrm>
          <a:off x="0" y="0"/>
          <a:ext cx="0" cy="0"/>
          <a:chOff x="0" y="0"/>
          <a:chExt cx="0" cy="0"/>
        </a:xfrm>
      </p:grpSpPr>
      <p:sp>
        <p:nvSpPr>
          <p:cNvPr id="759" name="Google Shape;759;p36"/>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0" name="Google Shape;760;p36"/>
          <p:cNvPicPr preferRelativeResize="0"/>
          <p:nvPr/>
        </p:nvPicPr>
        <p:blipFill rotWithShape="1">
          <a:blip r:embed="rId3">
            <a:alphaModFix/>
          </a:blip>
          <a:srcRect/>
          <a:stretch/>
        </p:blipFill>
        <p:spPr>
          <a:xfrm>
            <a:off x="4924400" y="1317000"/>
            <a:ext cx="3867177" cy="25095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4"/>
        <p:cNvGrpSpPr/>
        <p:nvPr/>
      </p:nvGrpSpPr>
      <p:grpSpPr>
        <a:xfrm>
          <a:off x="0" y="0"/>
          <a:ext cx="0" cy="0"/>
          <a:chOff x="0" y="0"/>
          <a:chExt cx="0" cy="0"/>
        </a:xfrm>
      </p:grpSpPr>
      <p:sp>
        <p:nvSpPr>
          <p:cNvPr id="765" name="Google Shape;765;gd1bda6bf71_0_14"/>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6" name="Google Shape;766;gd1bda6bf71_0_14"/>
          <p:cNvPicPr preferRelativeResize="0"/>
          <p:nvPr/>
        </p:nvPicPr>
        <p:blipFill>
          <a:blip r:embed="rId3">
            <a:alphaModFix/>
          </a:blip>
          <a:stretch>
            <a:fillRect/>
          </a:stretch>
        </p:blipFill>
        <p:spPr>
          <a:xfrm>
            <a:off x="5290325" y="1321750"/>
            <a:ext cx="3135350" cy="25000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0"/>
        <p:cNvGrpSpPr/>
        <p:nvPr/>
      </p:nvGrpSpPr>
      <p:grpSpPr>
        <a:xfrm>
          <a:off x="0" y="0"/>
          <a:ext cx="0" cy="0"/>
          <a:chOff x="0" y="0"/>
          <a:chExt cx="0" cy="0"/>
        </a:xfrm>
      </p:grpSpPr>
      <p:sp>
        <p:nvSpPr>
          <p:cNvPr id="771" name="Google Shape;771;gd1bda6bf71_0_24"/>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2" name="Google Shape;772;gd1bda6bf71_0_24"/>
          <p:cNvPicPr preferRelativeResize="0"/>
          <p:nvPr/>
        </p:nvPicPr>
        <p:blipFill>
          <a:blip r:embed="rId3">
            <a:alphaModFix/>
          </a:blip>
          <a:stretch>
            <a:fillRect/>
          </a:stretch>
        </p:blipFill>
        <p:spPr>
          <a:xfrm>
            <a:off x="5876550" y="1243250"/>
            <a:ext cx="1962898" cy="265699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6"/>
        <p:cNvGrpSpPr/>
        <p:nvPr/>
      </p:nvGrpSpPr>
      <p:grpSpPr>
        <a:xfrm>
          <a:off x="0" y="0"/>
          <a:ext cx="0" cy="0"/>
          <a:chOff x="0" y="0"/>
          <a:chExt cx="0" cy="0"/>
        </a:xfrm>
      </p:grpSpPr>
      <p:sp>
        <p:nvSpPr>
          <p:cNvPr id="777" name="Google Shape;777;p37"/>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8" name="Google Shape;778;p37"/>
          <p:cNvPicPr preferRelativeResize="0"/>
          <p:nvPr/>
        </p:nvPicPr>
        <p:blipFill rotWithShape="1">
          <a:blip r:embed="rId3">
            <a:alphaModFix/>
          </a:blip>
          <a:srcRect l="49" r="39"/>
          <a:stretch/>
        </p:blipFill>
        <p:spPr>
          <a:xfrm>
            <a:off x="5165788" y="1748700"/>
            <a:ext cx="3384426" cy="1646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2"/>
        <p:cNvGrpSpPr/>
        <p:nvPr/>
      </p:nvGrpSpPr>
      <p:grpSpPr>
        <a:xfrm>
          <a:off x="0" y="0"/>
          <a:ext cx="0" cy="0"/>
          <a:chOff x="0" y="0"/>
          <a:chExt cx="0" cy="0"/>
        </a:xfrm>
      </p:grpSpPr>
      <p:sp>
        <p:nvSpPr>
          <p:cNvPr id="783" name="Google Shape;783;p38"/>
          <p:cNvSpPr/>
          <p:nvPr/>
        </p:nvSpPr>
        <p:spPr>
          <a:xfrm>
            <a:off x="4572000" y="-7800"/>
            <a:ext cx="45720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4" name="Google Shape;784;p38"/>
          <p:cNvPicPr preferRelativeResize="0"/>
          <p:nvPr/>
        </p:nvPicPr>
        <p:blipFill rotWithShape="1">
          <a:blip r:embed="rId3">
            <a:alphaModFix/>
          </a:blip>
          <a:srcRect l="1195"/>
          <a:stretch/>
        </p:blipFill>
        <p:spPr>
          <a:xfrm>
            <a:off x="5067075" y="1345763"/>
            <a:ext cx="3581852" cy="2451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446"/>
        <p:cNvGrpSpPr/>
        <p:nvPr/>
      </p:nvGrpSpPr>
      <p:grpSpPr>
        <a:xfrm>
          <a:off x="0" y="0"/>
          <a:ext cx="0" cy="0"/>
          <a:chOff x="0" y="0"/>
          <a:chExt cx="0" cy="0"/>
        </a:xfrm>
      </p:grpSpPr>
      <p:pic>
        <p:nvPicPr>
          <p:cNvPr id="447" name="Google Shape;447;p5"/>
          <p:cNvPicPr preferRelativeResize="0"/>
          <p:nvPr/>
        </p:nvPicPr>
        <p:blipFill rotWithShape="1">
          <a:blip r:embed="rId3">
            <a:alphaModFix/>
          </a:blip>
          <a:srcRect/>
          <a:stretch/>
        </p:blipFill>
        <p:spPr>
          <a:xfrm>
            <a:off x="482900" y="3872663"/>
            <a:ext cx="1146648" cy="837250"/>
          </a:xfrm>
          <a:prstGeom prst="rect">
            <a:avLst/>
          </a:prstGeom>
          <a:noFill/>
          <a:ln>
            <a:noFill/>
          </a:ln>
        </p:spPr>
      </p:pic>
      <p:sp>
        <p:nvSpPr>
          <p:cNvPr id="448" name="Google Shape;448;p5"/>
          <p:cNvSpPr txBox="1">
            <a:spLocks noGrp="1"/>
          </p:cNvSpPr>
          <p:nvPr>
            <p:ph type="body" idx="1"/>
          </p:nvPr>
        </p:nvSpPr>
        <p:spPr>
          <a:xfrm>
            <a:off x="402425" y="857200"/>
            <a:ext cx="3786600" cy="2603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rgbClr val="1BBBEE"/>
                </a:solidFill>
                <a:latin typeface="Roboto"/>
                <a:ea typeface="Roboto"/>
                <a:cs typeface="Roboto"/>
                <a:sym typeface="Roboto"/>
              </a:rPr>
              <a:t>Behov for flere læreplasser og fagarbeidere</a:t>
            </a:r>
            <a:endParaRPr sz="8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a:latin typeface="Roboto"/>
                <a:ea typeface="Roboto"/>
                <a:cs typeface="Roboto"/>
                <a:sym typeface="Roboto"/>
              </a:rPr>
              <a:t>Mangelen på læreplasser har vært en utfordring i flere år. I 2020 fikk 25 prosent av søkerne ikke læreplass. Samtidig viser beregninger utført av SSB at Norge vil trenge flere med videregående fagutdanning i årene som kommer. NHO melder også at yrkesfaglige programmer (fagbrev) er det utdanningsnivået størst andel av NHO-bedriftene etterspør. </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200" b="1">
                <a:solidFill>
                  <a:srgbClr val="1BBBEE"/>
                </a:solidFill>
                <a:latin typeface="Roboto"/>
                <a:ea typeface="Roboto"/>
                <a:cs typeface="Roboto"/>
                <a:sym typeface="Roboto"/>
              </a:rPr>
              <a:t>Lave ambisjoner for vekst i antall lærlinger</a:t>
            </a:r>
            <a:endParaRPr sz="8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a:latin typeface="Roboto"/>
                <a:ea typeface="Roboto"/>
                <a:cs typeface="Roboto"/>
                <a:sym typeface="Roboto"/>
              </a:rPr>
              <a:t>35 prosent av statlige virksomheter med over 100 ansatte har ikke fulgt opp styringskravet om å ta inn minst én lærling. Samtidig planlegger åtte av ti statlige virksomheter ikke å øke sitt lærlinginntak de nærmeste årene. Av de som planlegger å øke inntaket, er måltallene lave.</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endParaRPr sz="1000">
              <a:latin typeface="Roboto"/>
              <a:ea typeface="Roboto"/>
              <a:cs typeface="Roboto"/>
              <a:sym typeface="Roboto"/>
            </a:endParaRPr>
          </a:p>
          <a:p>
            <a:pPr marL="0" lvl="0" indent="0" algn="l" rtl="0">
              <a:lnSpc>
                <a:spcPct val="115000"/>
              </a:lnSpc>
              <a:spcBef>
                <a:spcPts val="1000"/>
              </a:spcBef>
              <a:spcAft>
                <a:spcPts val="1000"/>
              </a:spcAft>
              <a:buClr>
                <a:schemeClr val="dk1"/>
              </a:buClr>
              <a:buSzPts val="1100"/>
              <a:buFont typeface="Arial"/>
              <a:buNone/>
            </a:pPr>
            <a:endParaRPr sz="1200" b="1">
              <a:solidFill>
                <a:srgbClr val="1BBBEE"/>
              </a:solidFill>
              <a:latin typeface="Roboto"/>
              <a:ea typeface="Roboto"/>
              <a:cs typeface="Roboto"/>
              <a:sym typeface="Roboto"/>
            </a:endParaRPr>
          </a:p>
        </p:txBody>
      </p:sp>
      <p:sp>
        <p:nvSpPr>
          <p:cNvPr id="449" name="Google Shape;449;p5"/>
          <p:cNvSpPr txBox="1">
            <a:spLocks noGrp="1"/>
          </p:cNvSpPr>
          <p:nvPr>
            <p:ph type="title"/>
          </p:nvPr>
        </p:nvSpPr>
        <p:spPr>
          <a:xfrm>
            <a:off x="402431" y="330994"/>
            <a:ext cx="8326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latin typeface="Roboto"/>
                <a:ea typeface="Roboto"/>
                <a:cs typeface="Roboto"/>
                <a:sym typeface="Roboto"/>
              </a:rPr>
              <a:t>Hvilke utfordringer står vi overfor?</a:t>
            </a:r>
            <a:endParaRPr>
              <a:latin typeface="Roboto"/>
              <a:ea typeface="Roboto"/>
              <a:cs typeface="Roboto"/>
              <a:sym typeface="Roboto"/>
            </a:endParaRPr>
          </a:p>
        </p:txBody>
      </p:sp>
      <p:sp>
        <p:nvSpPr>
          <p:cNvPr id="450" name="Google Shape;450;p5"/>
          <p:cNvSpPr txBox="1">
            <a:spLocks noGrp="1"/>
          </p:cNvSpPr>
          <p:nvPr>
            <p:ph type="sldNum" idx="3"/>
          </p:nvPr>
        </p:nvSpPr>
        <p:spPr>
          <a:xfrm>
            <a:off x="8584175" y="4823000"/>
            <a:ext cx="144600" cy="138600"/>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i="0" u="none" strike="noStrike" cap="none">
                <a:solidFill>
                  <a:schemeClr val="dk1"/>
                </a:solidFill>
                <a:latin typeface="Roboto"/>
                <a:ea typeface="Roboto"/>
                <a:cs typeface="Roboto"/>
                <a:sym typeface="Roboto"/>
              </a:rPr>
              <a:t>5</a:t>
            </a:fld>
            <a:endParaRPr sz="800" i="0" u="none" strike="noStrike" cap="none">
              <a:solidFill>
                <a:schemeClr val="dk1"/>
              </a:solidFill>
              <a:latin typeface="Roboto"/>
              <a:ea typeface="Roboto"/>
              <a:cs typeface="Roboto"/>
              <a:sym typeface="Roboto"/>
            </a:endParaRPr>
          </a:p>
        </p:txBody>
      </p:sp>
      <p:sp>
        <p:nvSpPr>
          <p:cNvPr id="451" name="Google Shape;451;p5"/>
          <p:cNvSpPr txBox="1"/>
          <p:nvPr/>
        </p:nvSpPr>
        <p:spPr>
          <a:xfrm>
            <a:off x="4982375" y="1135850"/>
            <a:ext cx="36018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222222"/>
              </a:solidFill>
              <a:highlight>
                <a:srgbClr val="FFFF00"/>
              </a:highlight>
              <a:latin typeface="Arial"/>
              <a:ea typeface="Arial"/>
              <a:cs typeface="Arial"/>
              <a:sym typeface="Arial"/>
            </a:endParaRPr>
          </a:p>
        </p:txBody>
      </p:sp>
      <p:sp>
        <p:nvSpPr>
          <p:cNvPr id="452" name="Google Shape;452;p5"/>
          <p:cNvSpPr txBox="1">
            <a:spLocks noGrp="1"/>
          </p:cNvSpPr>
          <p:nvPr>
            <p:ph type="body" idx="1"/>
          </p:nvPr>
        </p:nvSpPr>
        <p:spPr>
          <a:xfrm>
            <a:off x="4941875" y="857200"/>
            <a:ext cx="3786600" cy="3291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rgbClr val="1BBBEE"/>
                </a:solidFill>
                <a:latin typeface="Roboto"/>
                <a:ea typeface="Roboto"/>
                <a:cs typeface="Roboto"/>
                <a:sym typeface="Roboto"/>
              </a:rPr>
              <a:t>Høyere utdannelse som en barriere</a:t>
            </a:r>
            <a:endParaRPr sz="1200" b="1">
              <a:solidFill>
                <a:srgbClr val="1BBBEE"/>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a:latin typeface="Roboto"/>
                <a:ea typeface="Roboto"/>
                <a:cs typeface="Roboto"/>
                <a:sym typeface="Roboto"/>
              </a:rPr>
              <a:t>I staten er utdanningsnivået langt høyere enn i andre deler av arbeidslivet. Tre av fire ansatte i statlige virksomheter har høyere utdannelse, mens innad i departementene er tallet nærmere 90 prosent. I privat sektor er det bedriftene som har mange fagarbeidere som rekrutterer flest lærlinger. Ifølge NIFU kan utdanningsprofilen i statlig sektor være en forklaring på få lærlinger i staten.</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200" b="1">
                <a:solidFill>
                  <a:srgbClr val="1BBBEE"/>
                </a:solidFill>
                <a:latin typeface="Roboto"/>
                <a:ea typeface="Roboto"/>
                <a:cs typeface="Roboto"/>
                <a:sym typeface="Roboto"/>
              </a:rPr>
              <a:t>Rapporterte utfordringer blant virksomheter</a:t>
            </a:r>
            <a:endParaRPr sz="1200" b="1">
              <a:solidFill>
                <a:srgbClr val="1BBBEE"/>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a:latin typeface="Roboto"/>
                <a:ea typeface="Roboto"/>
                <a:cs typeface="Roboto"/>
                <a:sym typeface="Roboto"/>
              </a:rPr>
              <a:t>Statlige virksomhetene rapporterer om manglende opplærings- kapasitet og mangel på relevante arbeidsoppgaver for lærlingene. Det må ifølge NIFU ses i sammenheng med en utvikling over tid med fristilling av store tjenesteytende virksomheter, profesjonalisering og akademisering, samt konsekvenser av avbyråkratiserings- og effektiviseringsreformen (ABE).</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endParaRPr sz="1000">
              <a:latin typeface="Roboto"/>
              <a:ea typeface="Roboto"/>
              <a:cs typeface="Roboto"/>
              <a:sym typeface="Roboto"/>
            </a:endParaRPr>
          </a:p>
          <a:p>
            <a:pPr marL="0" lvl="0" indent="0" algn="l" rtl="0">
              <a:lnSpc>
                <a:spcPct val="115000"/>
              </a:lnSpc>
              <a:spcBef>
                <a:spcPts val="1000"/>
              </a:spcBef>
              <a:spcAft>
                <a:spcPts val="1000"/>
              </a:spcAft>
              <a:buClr>
                <a:schemeClr val="dk1"/>
              </a:buClr>
              <a:buSzPts val="1100"/>
              <a:buFont typeface="Arial"/>
              <a:buNone/>
            </a:pPr>
            <a:endParaRPr sz="1000">
              <a:latin typeface="Roboto"/>
              <a:ea typeface="Roboto"/>
              <a:cs typeface="Roboto"/>
              <a:sym typeface="Roboto"/>
            </a:endParaRPr>
          </a:p>
        </p:txBody>
      </p:sp>
      <p:sp>
        <p:nvSpPr>
          <p:cNvPr id="453" name="Google Shape;453;p5"/>
          <p:cNvSpPr txBox="1"/>
          <p:nvPr/>
        </p:nvSpPr>
        <p:spPr>
          <a:xfrm>
            <a:off x="2158225" y="3528675"/>
            <a:ext cx="13779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Roboto"/>
                <a:ea typeface="Roboto"/>
                <a:cs typeface="Roboto"/>
                <a:sym typeface="Roboto"/>
              </a:rPr>
              <a:t>80%</a:t>
            </a:r>
            <a:endParaRPr sz="14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Roboto"/>
                <a:ea typeface="Roboto"/>
                <a:cs typeface="Roboto"/>
                <a:sym typeface="Roboto"/>
              </a:rPr>
              <a:t>statlige virksomheter planlegger </a:t>
            </a:r>
            <a:r>
              <a:rPr lang="en" sz="1000" b="1" i="1" u="none" strike="noStrike" cap="none">
                <a:solidFill>
                  <a:srgbClr val="000000"/>
                </a:solidFill>
                <a:latin typeface="Roboto"/>
                <a:ea typeface="Roboto"/>
                <a:cs typeface="Roboto"/>
                <a:sym typeface="Roboto"/>
              </a:rPr>
              <a:t>ikke</a:t>
            </a:r>
            <a:r>
              <a:rPr lang="en" sz="1000" b="0" i="0" u="none" strike="noStrike" cap="none">
                <a:solidFill>
                  <a:srgbClr val="000000"/>
                </a:solidFill>
                <a:latin typeface="Roboto"/>
                <a:ea typeface="Roboto"/>
                <a:cs typeface="Roboto"/>
                <a:sym typeface="Roboto"/>
              </a:rPr>
              <a:t> å øke lærlinginntaket</a:t>
            </a:r>
            <a:endParaRPr sz="1000" b="0" i="0" u="none" strike="noStrike" cap="none">
              <a:solidFill>
                <a:srgbClr val="000000"/>
              </a:solidFill>
              <a:latin typeface="Roboto"/>
              <a:ea typeface="Roboto"/>
              <a:cs typeface="Roboto"/>
              <a:sym typeface="Roboto"/>
            </a:endParaRPr>
          </a:p>
        </p:txBody>
      </p:sp>
      <p:sp>
        <p:nvSpPr>
          <p:cNvPr id="454" name="Google Shape;454;p5"/>
          <p:cNvSpPr txBox="1">
            <a:spLocks noGrp="1"/>
          </p:cNvSpPr>
          <p:nvPr>
            <p:ph type="body" idx="1"/>
          </p:nvPr>
        </p:nvSpPr>
        <p:spPr>
          <a:xfrm>
            <a:off x="4941875" y="4462475"/>
            <a:ext cx="3642300" cy="599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000"/>
              </a:spcAft>
              <a:buClr>
                <a:schemeClr val="dk1"/>
              </a:buClr>
              <a:buSzPts val="1100"/>
              <a:buFont typeface="Arial"/>
              <a:buNone/>
            </a:pPr>
            <a:r>
              <a:rPr lang="en" sz="600">
                <a:latin typeface="Roboto"/>
                <a:ea typeface="Roboto"/>
                <a:cs typeface="Roboto"/>
                <a:sym typeface="Roboto"/>
              </a:rPr>
              <a:t>Kilder: </a:t>
            </a:r>
            <a:br>
              <a:rPr lang="en" sz="600">
                <a:latin typeface="Roboto"/>
                <a:ea typeface="Roboto"/>
                <a:cs typeface="Roboto"/>
                <a:sym typeface="Roboto"/>
              </a:rPr>
            </a:br>
            <a:r>
              <a:rPr lang="en" sz="600">
                <a:latin typeface="Roboto"/>
                <a:ea typeface="Roboto"/>
                <a:cs typeface="Roboto"/>
                <a:sym typeface="Roboto"/>
              </a:rPr>
              <a:t>Høst, H. og Skålholt, A. (2020) </a:t>
            </a:r>
            <a:r>
              <a:rPr lang="en" sz="600" i="1">
                <a:latin typeface="Roboto"/>
                <a:ea typeface="Roboto"/>
                <a:cs typeface="Roboto"/>
                <a:sym typeface="Roboto"/>
              </a:rPr>
              <a:t>Potensialet for lærlinger i statlige virksomheter.</a:t>
            </a:r>
            <a:r>
              <a:rPr lang="en" sz="600">
                <a:latin typeface="Roboto"/>
                <a:ea typeface="Roboto"/>
                <a:cs typeface="Roboto"/>
                <a:sym typeface="Roboto"/>
              </a:rPr>
              <a:t> NIFU-rapport 2020:11, </a:t>
            </a:r>
            <a:br>
              <a:rPr lang="en" sz="600">
                <a:latin typeface="Roboto"/>
                <a:ea typeface="Roboto"/>
                <a:cs typeface="Roboto"/>
                <a:sym typeface="Roboto"/>
              </a:rPr>
            </a:br>
            <a:r>
              <a:rPr lang="en" sz="600">
                <a:latin typeface="Roboto"/>
                <a:ea typeface="Roboto"/>
                <a:cs typeface="Roboto"/>
                <a:sym typeface="Roboto"/>
              </a:rPr>
              <a:t>Cappelen, Å., Dapi, B., Gjefsen, H.M. og Stølen, N.M. (2021) </a:t>
            </a:r>
            <a:r>
              <a:rPr lang="en" sz="600" i="1">
                <a:latin typeface="Roboto"/>
                <a:ea typeface="Roboto"/>
                <a:cs typeface="Roboto"/>
                <a:sym typeface="Roboto"/>
              </a:rPr>
              <a:t>Framskrivinger av arbeidsstyrken og sysselsettingen etter utdanning mot 2040</a:t>
            </a:r>
            <a:r>
              <a:rPr lang="en" sz="600">
                <a:latin typeface="Roboto"/>
                <a:ea typeface="Roboto"/>
                <a:cs typeface="Roboto"/>
                <a:sym typeface="Roboto"/>
              </a:rPr>
              <a:t>. SSB rapport 2020/41. </a:t>
            </a:r>
            <a:br>
              <a:rPr lang="en" sz="600">
                <a:latin typeface="Roboto"/>
                <a:ea typeface="Roboto"/>
                <a:cs typeface="Roboto"/>
                <a:sym typeface="Roboto"/>
              </a:rPr>
            </a:br>
            <a:r>
              <a:rPr lang="en" sz="600">
                <a:latin typeface="Roboto"/>
                <a:ea typeface="Roboto"/>
                <a:cs typeface="Roboto"/>
                <a:sym typeface="Roboto"/>
              </a:rPr>
              <a:t>Rørstad, K., Børing, Pål og Solberg, E. (2021) </a:t>
            </a:r>
            <a:r>
              <a:rPr lang="en" sz="600" i="1">
                <a:latin typeface="Roboto"/>
                <a:ea typeface="Roboto"/>
                <a:cs typeface="Roboto"/>
                <a:sym typeface="Roboto"/>
              </a:rPr>
              <a:t>NHOs kompetansebarometer 2020</a:t>
            </a:r>
            <a:r>
              <a:rPr lang="en" sz="600">
                <a:latin typeface="Roboto"/>
                <a:ea typeface="Roboto"/>
                <a:cs typeface="Roboto"/>
                <a:sym typeface="Roboto"/>
              </a:rPr>
              <a:t>. NIFU rapport 2021:4.</a:t>
            </a:r>
            <a:endParaRPr sz="600">
              <a:latin typeface="Roboto"/>
              <a:ea typeface="Roboto"/>
              <a:cs typeface="Roboto"/>
              <a:sym typeface="Roboto"/>
            </a:endParaRPr>
          </a:p>
        </p:txBody>
      </p:sp>
      <p:sp>
        <p:nvSpPr>
          <p:cNvPr id="455" name="Google Shape;455;p5"/>
          <p:cNvSpPr/>
          <p:nvPr/>
        </p:nvSpPr>
        <p:spPr>
          <a:xfrm>
            <a:off x="1629550" y="4184525"/>
            <a:ext cx="528657" cy="353987"/>
          </a:xfrm>
          <a:custGeom>
            <a:avLst/>
            <a:gdLst/>
            <a:ahLst/>
            <a:cxnLst/>
            <a:rect l="l" t="t" r="r" b="b"/>
            <a:pathLst>
              <a:path w="37822" h="13905" extrusionOk="0">
                <a:moveTo>
                  <a:pt x="0" y="7779"/>
                </a:moveTo>
                <a:cubicBezTo>
                  <a:pt x="5024" y="13520"/>
                  <a:pt x="16127" y="15947"/>
                  <a:pt x="22532" y="11802"/>
                </a:cubicBezTo>
                <a:cubicBezTo>
                  <a:pt x="27937" y="8304"/>
                  <a:pt x="31384" y="0"/>
                  <a:pt x="37822" y="0"/>
                </a:cubicBezTo>
              </a:path>
            </a:pathLst>
          </a:cu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BBEE">
            <a:alpha val="7450"/>
          </a:srgbClr>
        </a:solidFill>
        <a:effectLst/>
      </p:bgPr>
    </p:bg>
    <p:spTree>
      <p:nvGrpSpPr>
        <p:cNvPr id="1" name="Shape 459"/>
        <p:cNvGrpSpPr/>
        <p:nvPr/>
      </p:nvGrpSpPr>
      <p:grpSpPr>
        <a:xfrm>
          <a:off x="0" y="0"/>
          <a:ext cx="0" cy="0"/>
          <a:chOff x="0" y="0"/>
          <a:chExt cx="0" cy="0"/>
        </a:xfrm>
      </p:grpSpPr>
      <p:sp>
        <p:nvSpPr>
          <p:cNvPr id="460" name="Google Shape;460;p6"/>
          <p:cNvSpPr txBox="1">
            <a:spLocks noGrp="1"/>
          </p:cNvSpPr>
          <p:nvPr>
            <p:ph type="body" idx="1"/>
          </p:nvPr>
        </p:nvSpPr>
        <p:spPr>
          <a:xfrm>
            <a:off x="402425" y="857200"/>
            <a:ext cx="4156500" cy="322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200" b="1">
                <a:solidFill>
                  <a:srgbClr val="1BBBEE"/>
                </a:solidFill>
                <a:latin typeface="Roboto"/>
                <a:ea typeface="Roboto"/>
                <a:cs typeface="Roboto"/>
                <a:sym typeface="Roboto"/>
              </a:rPr>
              <a:t>Strategi for å øke antall lærlinger i staten</a:t>
            </a:r>
            <a:endParaRPr sz="1200" b="1">
              <a:solidFill>
                <a:srgbClr val="1BBBEE"/>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a:latin typeface="Roboto"/>
                <a:ea typeface="Roboto"/>
                <a:cs typeface="Roboto"/>
                <a:sym typeface="Roboto"/>
              </a:rPr>
              <a:t>I 2015 ble det utarbeidet en strategi som skisserte tiltak for å øke antall lærlinger i staten. OK stat ble etablert som et opplæringskontor, og det ble innført krav om at statlige virksomheter må være medlem av et opplæringskontor for å ha lærling. Det ble også satt som krav at alle virksomheter med over 100 ansatte må ha minst én lærling. </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200" b="1">
                <a:solidFill>
                  <a:srgbClr val="1BBBEE"/>
                </a:solidFill>
                <a:latin typeface="Roboto"/>
                <a:ea typeface="Roboto"/>
                <a:cs typeface="Roboto"/>
                <a:sym typeface="Roboto"/>
              </a:rPr>
              <a:t>Nye fellesføringer fra 2022</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a:latin typeface="Roboto"/>
                <a:ea typeface="Roboto"/>
                <a:cs typeface="Roboto"/>
                <a:sym typeface="Roboto"/>
              </a:rPr>
              <a:t>I 2022 er det nye fellesføringer som gjelder for alle statlige virksomheter. Antall lærlinger skal stå i et rimelig forhold til virksomhetens størrelse. Virksomheter med mer enn 75 ansatte skal til enhver tid ha minst en lærling, og større virksomheter bør ha ambisjon om flere enn en lærling. </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200" b="1">
                <a:solidFill>
                  <a:srgbClr val="1BBBEE"/>
                </a:solidFill>
                <a:latin typeface="Roboto"/>
                <a:ea typeface="Roboto"/>
                <a:cs typeface="Roboto"/>
                <a:sym typeface="Roboto"/>
              </a:rPr>
              <a:t>Arbeidsgiverstrategi 2020-2023 </a:t>
            </a:r>
            <a:endParaRPr sz="1200" b="1">
              <a:solidFill>
                <a:srgbClr val="1BBBEE"/>
              </a:solidFill>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Statens arbeidsgiverpolitikk gir rammer for utøvelsen av arbeidsgiverfunksjonen i de statlige virksomhetene. Det overordnede målet med strategien er at arbeidsgiverpolitikken skal bidra til at statlige virksomheter oppfyller sine samfunnsoppdrag, gjennom å rekruttere, utvikle og beholde kompetente medarbeidere. </a:t>
            </a:r>
            <a:endParaRPr sz="1000">
              <a:latin typeface="Roboto"/>
              <a:ea typeface="Roboto"/>
              <a:cs typeface="Roboto"/>
              <a:sym typeface="Roboto"/>
            </a:endParaRPr>
          </a:p>
          <a:p>
            <a:pPr marL="0" lvl="0" indent="0" algn="l" rtl="0">
              <a:lnSpc>
                <a:spcPct val="115000"/>
              </a:lnSpc>
              <a:spcBef>
                <a:spcPts val="1000"/>
              </a:spcBef>
              <a:spcAft>
                <a:spcPts val="1000"/>
              </a:spcAft>
              <a:buClr>
                <a:schemeClr val="dk1"/>
              </a:buClr>
              <a:buSzPts val="1100"/>
              <a:buFont typeface="Arial"/>
              <a:buNone/>
            </a:pPr>
            <a:endParaRPr sz="1000">
              <a:latin typeface="Roboto"/>
              <a:ea typeface="Roboto"/>
              <a:cs typeface="Roboto"/>
              <a:sym typeface="Roboto"/>
            </a:endParaRPr>
          </a:p>
        </p:txBody>
      </p:sp>
      <p:sp>
        <p:nvSpPr>
          <p:cNvPr id="461" name="Google Shape;461;p6"/>
          <p:cNvSpPr txBox="1">
            <a:spLocks noGrp="1"/>
          </p:cNvSpPr>
          <p:nvPr>
            <p:ph type="title"/>
          </p:nvPr>
        </p:nvSpPr>
        <p:spPr>
          <a:xfrm>
            <a:off x="402431" y="330994"/>
            <a:ext cx="8658978"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
                <a:latin typeface="Roboto"/>
                <a:ea typeface="Roboto"/>
                <a:cs typeface="Roboto"/>
                <a:sym typeface="Roboto"/>
              </a:rPr>
              <a:t>Det er igangsatt flere initiativ som omfatter lærlinger i staten</a:t>
            </a:r>
            <a:endParaRPr>
              <a:latin typeface="Roboto"/>
              <a:ea typeface="Roboto"/>
              <a:cs typeface="Roboto"/>
              <a:sym typeface="Roboto"/>
            </a:endParaRPr>
          </a:p>
        </p:txBody>
      </p:sp>
      <p:sp>
        <p:nvSpPr>
          <p:cNvPr id="462" name="Google Shape;462;p6"/>
          <p:cNvSpPr txBox="1">
            <a:spLocks noGrp="1"/>
          </p:cNvSpPr>
          <p:nvPr>
            <p:ph type="sldNum" idx="3"/>
          </p:nvPr>
        </p:nvSpPr>
        <p:spPr>
          <a:xfrm>
            <a:off x="8584175" y="4823000"/>
            <a:ext cx="144600" cy="138600"/>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i="0" u="none" strike="noStrike" cap="none">
                <a:solidFill>
                  <a:schemeClr val="dk1"/>
                </a:solidFill>
                <a:latin typeface="Roboto"/>
                <a:ea typeface="Roboto"/>
                <a:cs typeface="Roboto"/>
                <a:sym typeface="Roboto"/>
              </a:rPr>
              <a:t>6</a:t>
            </a:fld>
            <a:endParaRPr sz="800" i="0" u="none" strike="noStrike" cap="none">
              <a:solidFill>
                <a:schemeClr val="dk1"/>
              </a:solidFill>
              <a:latin typeface="Roboto"/>
              <a:ea typeface="Roboto"/>
              <a:cs typeface="Roboto"/>
              <a:sym typeface="Roboto"/>
            </a:endParaRPr>
          </a:p>
        </p:txBody>
      </p:sp>
      <p:sp>
        <p:nvSpPr>
          <p:cNvPr id="463" name="Google Shape;463;p6"/>
          <p:cNvSpPr txBox="1"/>
          <p:nvPr/>
        </p:nvSpPr>
        <p:spPr>
          <a:xfrm>
            <a:off x="4883075" y="857200"/>
            <a:ext cx="3845400" cy="3931800"/>
          </a:xfrm>
          <a:prstGeom prst="rect">
            <a:avLst/>
          </a:prstGeom>
          <a:noFill/>
          <a:ln>
            <a:noFill/>
          </a:ln>
        </p:spPr>
        <p:txBody>
          <a:bodyPr spcFirstLastPara="1" wrap="square" lIns="91425" tIns="91425" rIns="91425" bIns="91425" anchor="ctr" anchorCtr="0">
            <a:spAutoFit/>
          </a:bodyPr>
          <a:lstStyle/>
          <a:p>
            <a:pPr marL="0" marR="0" lvl="0" indent="0" algn="l" rtl="0">
              <a:lnSpc>
                <a:spcPct val="115000"/>
              </a:lnSpc>
              <a:spcBef>
                <a:spcPts val="0"/>
              </a:spcBef>
              <a:spcAft>
                <a:spcPts val="0"/>
              </a:spcAft>
              <a:buClr>
                <a:srgbClr val="000000"/>
              </a:buClr>
              <a:buSzPts val="1200"/>
              <a:buFont typeface="Arial"/>
              <a:buNone/>
            </a:pPr>
            <a:r>
              <a:rPr lang="en" sz="1200" b="1" i="0" u="none" strike="noStrike" cap="none">
                <a:solidFill>
                  <a:srgbClr val="1BBBEE"/>
                </a:solidFill>
                <a:latin typeface="Roboto"/>
                <a:ea typeface="Roboto"/>
                <a:cs typeface="Roboto"/>
                <a:sym typeface="Roboto"/>
              </a:rPr>
              <a:t>Samfunnskontrakt flere læreplasser</a:t>
            </a:r>
            <a:endParaRPr sz="1200" b="1" i="0" u="none" strike="noStrike" cap="none">
              <a:solidFill>
                <a:srgbClr val="1BBBEE"/>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000"/>
              <a:buFont typeface="Arial"/>
              <a:buNone/>
            </a:pPr>
            <a:r>
              <a:rPr lang="en" sz="1000" b="0" i="0" u="none" strike="noStrike" cap="none">
                <a:solidFill>
                  <a:schemeClr val="dk1"/>
                </a:solidFill>
                <a:latin typeface="Roboto"/>
                <a:ea typeface="Roboto"/>
                <a:cs typeface="Roboto"/>
                <a:sym typeface="Roboto"/>
              </a:rPr>
              <a:t>Partene i arbeidslivet og nasjonale myndigheter har opprettet en samfunnskontrakt for flere læreplasser som ble fornyet for perioden 2022-2026. Partene er enige om å jobbe for at alle som er formelt kvalifisert, skal sikres en læreplass. Formelt kvalifisert er den som oppfyller vilkårene for formidling til opplæring i bedrift etter gjeldende lov og forskrifter.</a:t>
            </a:r>
            <a:endParaRPr sz="1000" b="0" i="0" u="none" strike="noStrike" cap="none">
              <a:solidFill>
                <a:schemeClr val="dk1"/>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200"/>
              <a:buFont typeface="Arial"/>
              <a:buNone/>
            </a:pPr>
            <a:r>
              <a:rPr lang="en" sz="1200" b="1" i="0" u="none" strike="noStrike" cap="none">
                <a:solidFill>
                  <a:srgbClr val="1BBBEE"/>
                </a:solidFill>
                <a:latin typeface="Roboto"/>
                <a:ea typeface="Roboto"/>
                <a:cs typeface="Roboto"/>
                <a:sym typeface="Roboto"/>
              </a:rPr>
              <a:t>Hurdalsplattformen</a:t>
            </a:r>
            <a:endParaRPr sz="1200" b="1" i="0" u="none" strike="noStrike" cap="none">
              <a:solidFill>
                <a:srgbClr val="1BBBEE"/>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000"/>
              <a:buFont typeface="Arial"/>
              <a:buNone/>
            </a:pPr>
            <a:r>
              <a:rPr lang="en" sz="1000" b="0" i="0" u="none" strike="noStrike" cap="none">
                <a:solidFill>
                  <a:schemeClr val="dk1"/>
                </a:solidFill>
                <a:latin typeface="Roboto"/>
                <a:ea typeface="Roboto"/>
                <a:cs typeface="Roboto"/>
                <a:sym typeface="Roboto"/>
              </a:rPr>
              <a:t>Regjeringen har gjort det klart at den vil sikre læreplass for alle ungdommer som er kvalifisert etter vg2, i samarbeid med fylkeskommunene og arbeidslivet gjennom blant annet å</a:t>
            </a:r>
            <a:endParaRPr sz="1000" b="0" i="0" u="none" strike="noStrike" cap="none">
              <a:solidFill>
                <a:schemeClr val="dk1"/>
              </a:solidFill>
              <a:latin typeface="Roboto"/>
              <a:ea typeface="Roboto"/>
              <a:cs typeface="Roboto"/>
              <a:sym typeface="Roboto"/>
            </a:endParaRPr>
          </a:p>
          <a:p>
            <a:pPr marL="228600" marR="0" lvl="0" indent="-154940" algn="l" rtl="0">
              <a:lnSpc>
                <a:spcPct val="115000"/>
              </a:lnSpc>
              <a:spcBef>
                <a:spcPts val="1000"/>
              </a:spcBef>
              <a:spcAft>
                <a:spcPts val="0"/>
              </a:spcAft>
              <a:buClr>
                <a:schemeClr val="accent1"/>
              </a:buClr>
              <a:buSzPts val="1000"/>
              <a:buFont typeface="Roboto"/>
              <a:buChar char="•"/>
            </a:pPr>
            <a:r>
              <a:rPr lang="en" sz="1000" b="0" i="0" u="none" strike="noStrike" cap="none">
                <a:solidFill>
                  <a:schemeClr val="dk1"/>
                </a:solidFill>
                <a:latin typeface="Roboto"/>
                <a:ea typeface="Roboto"/>
                <a:cs typeface="Roboto"/>
                <a:sym typeface="Roboto"/>
              </a:rPr>
              <a:t>styrke oppfølgingen av ungdom i overgangen fra skole til læretid</a:t>
            </a:r>
            <a:endParaRPr sz="1000" b="0" i="0" u="none" strike="noStrike" cap="none">
              <a:solidFill>
                <a:schemeClr val="dk1"/>
              </a:solidFill>
              <a:latin typeface="Roboto"/>
              <a:ea typeface="Roboto"/>
              <a:cs typeface="Roboto"/>
              <a:sym typeface="Roboto"/>
            </a:endParaRPr>
          </a:p>
          <a:p>
            <a:pPr marL="228600" marR="0" lvl="0" indent="-154940" algn="l" rtl="0">
              <a:lnSpc>
                <a:spcPct val="115000"/>
              </a:lnSpc>
              <a:spcBef>
                <a:spcPts val="0"/>
              </a:spcBef>
              <a:spcAft>
                <a:spcPts val="0"/>
              </a:spcAft>
              <a:buClr>
                <a:schemeClr val="accent1"/>
              </a:buClr>
              <a:buSzPts val="1000"/>
              <a:buFont typeface="Roboto"/>
              <a:buChar char="•"/>
            </a:pPr>
            <a:r>
              <a:rPr lang="en" sz="1000" b="0" i="0" u="none" strike="noStrike" cap="none">
                <a:solidFill>
                  <a:schemeClr val="dk1"/>
                </a:solidFill>
                <a:latin typeface="Roboto"/>
                <a:ea typeface="Roboto"/>
                <a:cs typeface="Roboto"/>
                <a:sym typeface="Roboto"/>
              </a:rPr>
              <a:t>stille strengere krav til bruk av lærlinger ved offentlige innkjøp og anbud</a:t>
            </a:r>
            <a:endParaRPr sz="1000" b="0" i="0" u="none" strike="noStrike" cap="none">
              <a:solidFill>
                <a:schemeClr val="dk1"/>
              </a:solidFill>
              <a:latin typeface="Roboto"/>
              <a:ea typeface="Roboto"/>
              <a:cs typeface="Roboto"/>
              <a:sym typeface="Roboto"/>
            </a:endParaRPr>
          </a:p>
          <a:p>
            <a:pPr marL="228600" marR="0" lvl="0" indent="-154940" algn="l" rtl="0">
              <a:lnSpc>
                <a:spcPct val="115000"/>
              </a:lnSpc>
              <a:spcBef>
                <a:spcPts val="0"/>
              </a:spcBef>
              <a:spcAft>
                <a:spcPts val="0"/>
              </a:spcAft>
              <a:buClr>
                <a:schemeClr val="accent1"/>
              </a:buClr>
              <a:buSzPts val="1000"/>
              <a:buFont typeface="Roboto"/>
              <a:buChar char="•"/>
            </a:pPr>
            <a:r>
              <a:rPr lang="en" sz="1000" b="0" i="0" u="none" strike="noStrike" cap="none">
                <a:solidFill>
                  <a:schemeClr val="dk1"/>
                </a:solidFill>
                <a:latin typeface="Roboto"/>
                <a:ea typeface="Roboto"/>
                <a:cs typeface="Roboto"/>
                <a:sym typeface="Roboto"/>
              </a:rPr>
              <a:t>styrke rammevilkårene for lærebedrifter, iregnet å styrke tilskudd og ordninger for lærlinger med behov for særskilt oppfølging</a:t>
            </a:r>
            <a:endParaRPr sz="1000" b="0" i="0" u="none" strike="noStrike" cap="none">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1BBBEE">
            <a:alpha val="7450"/>
          </a:srgbClr>
        </a:solidFill>
        <a:effectLst/>
      </p:bgPr>
    </p:bg>
    <p:spTree>
      <p:nvGrpSpPr>
        <p:cNvPr id="1" name="Shape 467"/>
        <p:cNvGrpSpPr/>
        <p:nvPr/>
      </p:nvGrpSpPr>
      <p:grpSpPr>
        <a:xfrm>
          <a:off x="0" y="0"/>
          <a:ext cx="0" cy="0"/>
          <a:chOff x="0" y="0"/>
          <a:chExt cx="0" cy="0"/>
        </a:xfrm>
      </p:grpSpPr>
      <p:sp>
        <p:nvSpPr>
          <p:cNvPr id="468" name="Google Shape;468;p7"/>
          <p:cNvSpPr txBox="1">
            <a:spLocks noGrp="1"/>
          </p:cNvSpPr>
          <p:nvPr>
            <p:ph type="body" idx="1"/>
          </p:nvPr>
        </p:nvSpPr>
        <p:spPr>
          <a:xfrm>
            <a:off x="402425" y="1009650"/>
            <a:ext cx="3848700" cy="3358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a:latin typeface="Roboto"/>
                <a:ea typeface="Roboto"/>
                <a:cs typeface="Roboto"/>
                <a:sym typeface="Roboto"/>
              </a:rPr>
              <a:t>Høsten 2021 har det vært gjennomført et pilotprosjekt med mål om å øke inntaket av lærlinger i statlige virksomheter. Prosjektet har kartlagt muligheter og barrierer for lærlingordningen i statlige virksomheter, og det har blitt identifisert konkrete tiltak for å øke lærlinginntaket. </a:t>
            </a:r>
            <a:endParaRPr sz="1000">
              <a:latin typeface="Roboto"/>
              <a:ea typeface="Roboto"/>
              <a:cs typeface="Roboto"/>
              <a:sym typeface="Roboto"/>
            </a:endParaRPr>
          </a:p>
          <a:p>
            <a:pPr marL="0" lvl="0" indent="0" algn="l" rtl="0">
              <a:lnSpc>
                <a:spcPct val="115000"/>
              </a:lnSpc>
              <a:spcBef>
                <a:spcPts val="1000"/>
              </a:spcBef>
              <a:spcAft>
                <a:spcPts val="0"/>
              </a:spcAft>
              <a:buSzPts val="1800"/>
              <a:buNone/>
            </a:pPr>
            <a:r>
              <a:rPr lang="en" sz="1000">
                <a:latin typeface="Roboto"/>
                <a:ea typeface="Roboto"/>
                <a:cs typeface="Roboto"/>
                <a:sym typeface="Roboto"/>
              </a:rPr>
              <a:t>Kommunal- og distriktsdepartementet v/Arbeidsgiverpolitisk avdeling har vært ansvarlig for prosjektet og OK stat har drevet prosessen. Fem departementsområder har vært involvert i prosjektet:</a:t>
            </a:r>
            <a:endParaRPr sz="1000">
              <a:latin typeface="Roboto"/>
              <a:ea typeface="Roboto"/>
              <a:cs typeface="Roboto"/>
              <a:sym typeface="Roboto"/>
            </a:endParaRPr>
          </a:p>
          <a:p>
            <a:pPr marL="457200" lvl="0" indent="-292100" algn="l" rtl="0">
              <a:lnSpc>
                <a:spcPct val="115000"/>
              </a:lnSpc>
              <a:spcBef>
                <a:spcPts val="1000"/>
              </a:spcBef>
              <a:spcAft>
                <a:spcPts val="0"/>
              </a:spcAft>
              <a:buClr>
                <a:srgbClr val="1BBBEE"/>
              </a:buClr>
              <a:buSzPts val="1000"/>
              <a:buFont typeface="Roboto"/>
              <a:buChar char="•"/>
            </a:pPr>
            <a:r>
              <a:rPr lang="en" sz="1000">
                <a:latin typeface="Roboto"/>
                <a:ea typeface="Roboto"/>
                <a:cs typeface="Roboto"/>
                <a:sym typeface="Roboto"/>
              </a:rPr>
              <a:t>Kommunal- og distriktsdepartementet</a:t>
            </a:r>
            <a:endParaRPr sz="1000">
              <a:latin typeface="Roboto"/>
              <a:ea typeface="Roboto"/>
              <a:cs typeface="Roboto"/>
              <a:sym typeface="Roboto"/>
            </a:endParaRPr>
          </a:p>
          <a:p>
            <a:pPr marL="457200" lvl="0" indent="-292100" algn="l" rtl="0">
              <a:lnSpc>
                <a:spcPct val="115000"/>
              </a:lnSpc>
              <a:spcBef>
                <a:spcPts val="0"/>
              </a:spcBef>
              <a:spcAft>
                <a:spcPts val="0"/>
              </a:spcAft>
              <a:buClr>
                <a:srgbClr val="1BBBEE"/>
              </a:buClr>
              <a:buSzPts val="1000"/>
              <a:buFont typeface="Roboto"/>
              <a:buChar char="•"/>
            </a:pPr>
            <a:r>
              <a:rPr lang="en" sz="1000">
                <a:latin typeface="Roboto"/>
                <a:ea typeface="Roboto"/>
                <a:cs typeface="Roboto"/>
                <a:sym typeface="Roboto"/>
              </a:rPr>
              <a:t>Forsvarsdepartementet</a:t>
            </a:r>
            <a:endParaRPr sz="1000">
              <a:latin typeface="Roboto"/>
              <a:ea typeface="Roboto"/>
              <a:cs typeface="Roboto"/>
              <a:sym typeface="Roboto"/>
            </a:endParaRPr>
          </a:p>
          <a:p>
            <a:pPr marL="457200" lvl="0" indent="-292100" algn="l" rtl="0">
              <a:lnSpc>
                <a:spcPct val="115000"/>
              </a:lnSpc>
              <a:spcBef>
                <a:spcPts val="0"/>
              </a:spcBef>
              <a:spcAft>
                <a:spcPts val="0"/>
              </a:spcAft>
              <a:buClr>
                <a:srgbClr val="1BBBEE"/>
              </a:buClr>
              <a:buSzPts val="1000"/>
              <a:buFont typeface="Roboto"/>
              <a:buChar char="•"/>
            </a:pPr>
            <a:r>
              <a:rPr lang="en" sz="1000">
                <a:latin typeface="Roboto"/>
                <a:ea typeface="Roboto"/>
                <a:cs typeface="Roboto"/>
                <a:sym typeface="Roboto"/>
              </a:rPr>
              <a:t>Kunnskapsdepartementet</a:t>
            </a:r>
            <a:endParaRPr sz="1000">
              <a:latin typeface="Roboto"/>
              <a:ea typeface="Roboto"/>
              <a:cs typeface="Roboto"/>
              <a:sym typeface="Roboto"/>
            </a:endParaRPr>
          </a:p>
          <a:p>
            <a:pPr marL="457200" lvl="0" indent="-292100" algn="l" rtl="0">
              <a:lnSpc>
                <a:spcPct val="115000"/>
              </a:lnSpc>
              <a:spcBef>
                <a:spcPts val="0"/>
              </a:spcBef>
              <a:spcAft>
                <a:spcPts val="0"/>
              </a:spcAft>
              <a:buClr>
                <a:srgbClr val="1BBBEE"/>
              </a:buClr>
              <a:buSzPts val="1000"/>
              <a:buFont typeface="Roboto"/>
              <a:buChar char="•"/>
            </a:pPr>
            <a:r>
              <a:rPr lang="en" sz="1000">
                <a:latin typeface="Roboto"/>
                <a:ea typeface="Roboto"/>
                <a:cs typeface="Roboto"/>
                <a:sym typeface="Roboto"/>
              </a:rPr>
              <a:t>Kultur- og likestillingsdepartementet</a:t>
            </a:r>
            <a:endParaRPr sz="1000">
              <a:latin typeface="Roboto"/>
              <a:ea typeface="Roboto"/>
              <a:cs typeface="Roboto"/>
              <a:sym typeface="Roboto"/>
            </a:endParaRPr>
          </a:p>
          <a:p>
            <a:pPr marL="457200" lvl="0" indent="-292100" algn="l" rtl="0">
              <a:lnSpc>
                <a:spcPct val="115000"/>
              </a:lnSpc>
              <a:spcBef>
                <a:spcPts val="0"/>
              </a:spcBef>
              <a:spcAft>
                <a:spcPts val="0"/>
              </a:spcAft>
              <a:buClr>
                <a:srgbClr val="1BBBEE"/>
              </a:buClr>
              <a:buSzPts val="1000"/>
              <a:buFont typeface="Roboto"/>
              <a:buChar char="•"/>
            </a:pPr>
            <a:r>
              <a:rPr lang="en" sz="1000">
                <a:latin typeface="Roboto"/>
                <a:ea typeface="Roboto"/>
                <a:cs typeface="Roboto"/>
                <a:sym typeface="Roboto"/>
              </a:rPr>
              <a:t>Landbruks- og matdepartementet</a:t>
            </a:r>
            <a:endParaRPr sz="1000">
              <a:latin typeface="Roboto"/>
              <a:ea typeface="Roboto"/>
              <a:cs typeface="Roboto"/>
              <a:sym typeface="Roboto"/>
            </a:endParaRPr>
          </a:p>
          <a:p>
            <a:pPr marL="0" lvl="0" indent="0" algn="l" rtl="0">
              <a:lnSpc>
                <a:spcPct val="115000"/>
              </a:lnSpc>
              <a:spcBef>
                <a:spcPts val="0"/>
              </a:spcBef>
              <a:spcAft>
                <a:spcPts val="0"/>
              </a:spcAft>
              <a:buSzPts val="1800"/>
              <a:buNone/>
            </a:pPr>
            <a:endParaRPr sz="1000">
              <a:latin typeface="Roboto"/>
              <a:ea typeface="Roboto"/>
              <a:cs typeface="Roboto"/>
              <a:sym typeface="Roboto"/>
            </a:endParaRPr>
          </a:p>
          <a:p>
            <a:pPr marL="0" lvl="0" indent="0" algn="l" rtl="0">
              <a:lnSpc>
                <a:spcPct val="115000"/>
              </a:lnSpc>
              <a:spcBef>
                <a:spcPts val="0"/>
              </a:spcBef>
              <a:spcAft>
                <a:spcPts val="0"/>
              </a:spcAft>
              <a:buSzPts val="1800"/>
              <a:buNone/>
            </a:pPr>
            <a:r>
              <a:rPr lang="en" sz="1000">
                <a:latin typeface="Roboto"/>
                <a:ea typeface="Roboto"/>
                <a:cs typeface="Roboto"/>
                <a:sym typeface="Roboto"/>
              </a:rPr>
              <a:t>Prosjektet har resultert i handlingsplaner for hvert  departments- område med tiltak for å øke antall lærlinger i departement og underliggende virksomheter. Tiltakene i handlingsplanene skal iverksettes i det enkelte departementsområdet våren 2022.</a:t>
            </a:r>
            <a:endParaRPr sz="1000">
              <a:latin typeface="Roboto"/>
              <a:ea typeface="Roboto"/>
              <a:cs typeface="Roboto"/>
              <a:sym typeface="Roboto"/>
            </a:endParaRPr>
          </a:p>
          <a:p>
            <a:pPr marL="0" lvl="0" indent="0" algn="l" rtl="0">
              <a:lnSpc>
                <a:spcPct val="115000"/>
              </a:lnSpc>
              <a:spcBef>
                <a:spcPts val="0"/>
              </a:spcBef>
              <a:spcAft>
                <a:spcPts val="1000"/>
              </a:spcAft>
              <a:buSzPts val="1800"/>
              <a:buNone/>
            </a:pPr>
            <a:endParaRPr sz="1000">
              <a:latin typeface="Roboto"/>
              <a:ea typeface="Roboto"/>
              <a:cs typeface="Roboto"/>
              <a:sym typeface="Roboto"/>
            </a:endParaRPr>
          </a:p>
        </p:txBody>
      </p:sp>
      <p:sp>
        <p:nvSpPr>
          <p:cNvPr id="469" name="Google Shape;469;p7"/>
          <p:cNvSpPr/>
          <p:nvPr/>
        </p:nvSpPr>
        <p:spPr>
          <a:xfrm>
            <a:off x="8370389" y="1481500"/>
            <a:ext cx="1748536" cy="943571"/>
          </a:xfrm>
          <a:prstGeom prst="flowChartDecision">
            <a:avLst/>
          </a:prstGeom>
          <a:noFill/>
          <a:ln w="28575" cap="flat" cmpd="sng">
            <a:solidFill>
              <a:srgbClr val="DEDED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
          <p:cNvSpPr/>
          <p:nvPr/>
        </p:nvSpPr>
        <p:spPr>
          <a:xfrm>
            <a:off x="6621861" y="1481504"/>
            <a:ext cx="1748536" cy="943571"/>
          </a:xfrm>
          <a:prstGeom prst="flowChartDecision">
            <a:avLst/>
          </a:prstGeom>
          <a:noFill/>
          <a:ln w="28575" cap="flat" cmpd="sng">
            <a:solidFill>
              <a:srgbClr val="1BBBE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
          <p:cNvSpPr/>
          <p:nvPr/>
        </p:nvSpPr>
        <p:spPr>
          <a:xfrm>
            <a:off x="4873325" y="1481504"/>
            <a:ext cx="1748536" cy="943571"/>
          </a:xfrm>
          <a:prstGeom prst="flowChartDecision">
            <a:avLst/>
          </a:prstGeom>
          <a:noFill/>
          <a:ln w="28575" cap="flat" cmpd="sng">
            <a:solidFill>
              <a:srgbClr val="1BBBE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2" name="Google Shape;472;p7"/>
          <p:cNvCxnSpPr>
            <a:stCxn id="471" idx="0"/>
            <a:endCxn id="471" idx="2"/>
          </p:cNvCxnSpPr>
          <p:nvPr/>
        </p:nvCxnSpPr>
        <p:spPr>
          <a:xfrm>
            <a:off x="5747593" y="1481504"/>
            <a:ext cx="0" cy="943500"/>
          </a:xfrm>
          <a:prstGeom prst="straightConnector1">
            <a:avLst/>
          </a:prstGeom>
          <a:noFill/>
          <a:ln w="28575" cap="flat" cmpd="sng">
            <a:solidFill>
              <a:srgbClr val="1BBBEE"/>
            </a:solidFill>
            <a:prstDash val="dot"/>
            <a:round/>
            <a:headEnd type="none" w="sm" len="sm"/>
            <a:tailEnd type="none" w="sm" len="sm"/>
          </a:ln>
        </p:spPr>
      </p:cxnSp>
      <p:cxnSp>
        <p:nvCxnSpPr>
          <p:cNvPr id="473" name="Google Shape;473;p7"/>
          <p:cNvCxnSpPr>
            <a:endCxn id="470" idx="2"/>
          </p:cNvCxnSpPr>
          <p:nvPr/>
        </p:nvCxnSpPr>
        <p:spPr>
          <a:xfrm>
            <a:off x="7496129" y="1557775"/>
            <a:ext cx="0" cy="867300"/>
          </a:xfrm>
          <a:prstGeom prst="straightConnector1">
            <a:avLst/>
          </a:prstGeom>
          <a:noFill/>
          <a:ln w="28575" cap="flat" cmpd="sng">
            <a:solidFill>
              <a:srgbClr val="1BBBEE"/>
            </a:solidFill>
            <a:prstDash val="dot"/>
            <a:round/>
            <a:headEnd type="none" w="sm" len="sm"/>
            <a:tailEnd type="none" w="sm" len="sm"/>
          </a:ln>
        </p:spPr>
      </p:cxnSp>
      <p:sp>
        <p:nvSpPr>
          <p:cNvPr id="474" name="Google Shape;474;p7"/>
          <p:cNvSpPr txBox="1"/>
          <p:nvPr/>
        </p:nvSpPr>
        <p:spPr>
          <a:xfrm>
            <a:off x="4837048" y="2438500"/>
            <a:ext cx="847200" cy="449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1BBBEE"/>
                </a:solidFill>
                <a:latin typeface="Roboto"/>
                <a:ea typeface="Roboto"/>
                <a:cs typeface="Roboto"/>
                <a:sym typeface="Roboto"/>
              </a:rPr>
              <a:t>Skape innsikt i</a:t>
            </a:r>
            <a:endParaRPr sz="800" b="0" i="0" u="none" strike="noStrike" cap="none">
              <a:solidFill>
                <a:srgbClr val="1BBBEE"/>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1BBBEE"/>
                </a:solidFill>
                <a:latin typeface="Roboto"/>
                <a:ea typeface="Roboto"/>
                <a:cs typeface="Roboto"/>
                <a:sym typeface="Roboto"/>
              </a:rPr>
              <a:t>nåsituasjonen</a:t>
            </a:r>
            <a:endParaRPr sz="800" b="0" i="0" u="none" strike="noStrike" cap="none">
              <a:solidFill>
                <a:srgbClr val="1BBBEE"/>
              </a:solidFill>
              <a:latin typeface="Roboto"/>
              <a:ea typeface="Roboto"/>
              <a:cs typeface="Roboto"/>
              <a:sym typeface="Roboto"/>
            </a:endParaRPr>
          </a:p>
        </p:txBody>
      </p:sp>
      <p:sp>
        <p:nvSpPr>
          <p:cNvPr id="475" name="Google Shape;475;p7"/>
          <p:cNvSpPr txBox="1"/>
          <p:nvPr/>
        </p:nvSpPr>
        <p:spPr>
          <a:xfrm>
            <a:off x="5774998" y="2438500"/>
            <a:ext cx="902700" cy="449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1BBBEE"/>
                </a:solidFill>
                <a:latin typeface="Roboto"/>
                <a:ea typeface="Roboto"/>
                <a:cs typeface="Roboto"/>
                <a:sym typeface="Roboto"/>
              </a:rPr>
              <a:t>Generere ideer</a:t>
            </a:r>
            <a:endParaRPr sz="800" b="0" i="0" u="none" strike="noStrike" cap="none">
              <a:solidFill>
                <a:srgbClr val="1BBBEE"/>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1BBBEE"/>
                </a:solidFill>
                <a:latin typeface="Roboto"/>
                <a:ea typeface="Roboto"/>
                <a:cs typeface="Roboto"/>
                <a:sym typeface="Roboto"/>
              </a:rPr>
              <a:t>for tiltak</a:t>
            </a:r>
            <a:endParaRPr sz="800" b="0" i="0" u="none" strike="noStrike" cap="none">
              <a:solidFill>
                <a:srgbClr val="1BBBEE"/>
              </a:solidFill>
              <a:latin typeface="Roboto"/>
              <a:ea typeface="Roboto"/>
              <a:cs typeface="Roboto"/>
              <a:sym typeface="Roboto"/>
            </a:endParaRPr>
          </a:p>
        </p:txBody>
      </p:sp>
      <p:sp>
        <p:nvSpPr>
          <p:cNvPr id="476" name="Google Shape;476;p7"/>
          <p:cNvSpPr txBox="1"/>
          <p:nvPr/>
        </p:nvSpPr>
        <p:spPr>
          <a:xfrm>
            <a:off x="6723010" y="2438500"/>
            <a:ext cx="727800" cy="449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1BBBEE"/>
                </a:solidFill>
                <a:latin typeface="Roboto"/>
                <a:ea typeface="Roboto"/>
                <a:cs typeface="Roboto"/>
                <a:sym typeface="Roboto"/>
              </a:rPr>
              <a:t>Utvikle og teste tiltak</a:t>
            </a:r>
            <a:endParaRPr sz="800" b="0" i="0" u="none" strike="noStrike" cap="none">
              <a:solidFill>
                <a:srgbClr val="1BBBEE"/>
              </a:solidFill>
              <a:latin typeface="Roboto"/>
              <a:ea typeface="Roboto"/>
              <a:cs typeface="Roboto"/>
              <a:sym typeface="Roboto"/>
            </a:endParaRPr>
          </a:p>
        </p:txBody>
      </p:sp>
      <p:sp>
        <p:nvSpPr>
          <p:cNvPr id="477" name="Google Shape;477;p7"/>
          <p:cNvSpPr txBox="1"/>
          <p:nvPr/>
        </p:nvSpPr>
        <p:spPr>
          <a:xfrm>
            <a:off x="7450798" y="2286100"/>
            <a:ext cx="949800" cy="449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1BBBEE"/>
                </a:solidFill>
                <a:latin typeface="Roboto"/>
                <a:ea typeface="Roboto"/>
                <a:cs typeface="Roboto"/>
                <a:sym typeface="Roboto"/>
              </a:rPr>
              <a:t>Utarbeide</a:t>
            </a:r>
            <a:endParaRPr sz="800" b="0" i="0" u="none" strike="noStrike" cap="none">
              <a:solidFill>
                <a:srgbClr val="1BBBEE"/>
              </a:solidFill>
              <a:latin typeface="Roboto"/>
              <a:ea typeface="Roboto"/>
              <a:cs typeface="Roboto"/>
              <a:sym typeface="Roboto"/>
            </a:endParaRPr>
          </a:p>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1BBBEE"/>
                </a:solidFill>
                <a:latin typeface="Roboto"/>
                <a:ea typeface="Roboto"/>
                <a:cs typeface="Roboto"/>
                <a:sym typeface="Roboto"/>
              </a:rPr>
              <a:t>handlingsplaner</a:t>
            </a:r>
            <a:endParaRPr sz="800" b="0" i="0" u="none" strike="noStrike" cap="none">
              <a:solidFill>
                <a:srgbClr val="1BBBEE"/>
              </a:solidFill>
              <a:latin typeface="Roboto"/>
              <a:ea typeface="Roboto"/>
              <a:cs typeface="Roboto"/>
              <a:sym typeface="Roboto"/>
            </a:endParaRPr>
          </a:p>
        </p:txBody>
      </p:sp>
      <p:sp>
        <p:nvSpPr>
          <p:cNvPr id="478" name="Google Shape;478;p7"/>
          <p:cNvSpPr txBox="1"/>
          <p:nvPr/>
        </p:nvSpPr>
        <p:spPr>
          <a:xfrm>
            <a:off x="8333572" y="2286100"/>
            <a:ext cx="847200" cy="4494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1BBBEE"/>
                </a:solidFill>
                <a:latin typeface="Arial"/>
                <a:ea typeface="Arial"/>
                <a:cs typeface="Arial"/>
                <a:sym typeface="Arial"/>
              </a:rPr>
              <a:t>Gjennomføre</a:t>
            </a:r>
            <a:endParaRPr sz="800" b="0" i="0" u="none" strike="noStrike" cap="none">
              <a:solidFill>
                <a:srgbClr val="1BBBEE"/>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800"/>
              <a:buFont typeface="Arial"/>
              <a:buNone/>
            </a:pPr>
            <a:r>
              <a:rPr lang="en" sz="800" b="0" i="0" u="none" strike="noStrike" cap="none">
                <a:solidFill>
                  <a:srgbClr val="1BBBEE"/>
                </a:solidFill>
                <a:latin typeface="Arial"/>
                <a:ea typeface="Arial"/>
                <a:cs typeface="Arial"/>
                <a:sym typeface="Arial"/>
              </a:rPr>
              <a:t>tiltak</a:t>
            </a:r>
            <a:endParaRPr sz="800" b="0" i="0" u="none" strike="noStrike" cap="none">
              <a:solidFill>
                <a:srgbClr val="1BBBEE"/>
              </a:solidFill>
              <a:latin typeface="Arial"/>
              <a:ea typeface="Arial"/>
              <a:cs typeface="Arial"/>
              <a:sym typeface="Arial"/>
            </a:endParaRPr>
          </a:p>
        </p:txBody>
      </p:sp>
      <p:sp>
        <p:nvSpPr>
          <p:cNvPr id="479" name="Google Shape;479;p7"/>
          <p:cNvSpPr txBox="1">
            <a:spLocks noGrp="1"/>
          </p:cNvSpPr>
          <p:nvPr>
            <p:ph type="title"/>
          </p:nvPr>
        </p:nvSpPr>
        <p:spPr>
          <a:xfrm>
            <a:off x="402425" y="331000"/>
            <a:ext cx="76740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a:latin typeface="Roboto"/>
                <a:ea typeface="Roboto"/>
                <a:cs typeface="Roboto"/>
                <a:sym typeface="Roboto"/>
              </a:rPr>
              <a:t>Pilotprosjekt for å øke antall lærlinger i staten </a:t>
            </a:r>
            <a:endParaRPr>
              <a:latin typeface="Roboto"/>
              <a:ea typeface="Roboto"/>
              <a:cs typeface="Roboto"/>
              <a:sym typeface="Roboto"/>
            </a:endParaRPr>
          </a:p>
          <a:p>
            <a:pPr marL="0" lvl="0" indent="0" algn="l" rtl="0">
              <a:lnSpc>
                <a:spcPct val="90000"/>
              </a:lnSpc>
              <a:spcBef>
                <a:spcPts val="0"/>
              </a:spcBef>
              <a:spcAft>
                <a:spcPts val="0"/>
              </a:spcAft>
              <a:buSzPts val="1400"/>
              <a:buNone/>
            </a:pPr>
            <a:endParaRPr>
              <a:solidFill>
                <a:srgbClr val="00B7C1"/>
              </a:solidFill>
              <a:latin typeface="Roboto"/>
              <a:ea typeface="Roboto"/>
              <a:cs typeface="Roboto"/>
              <a:sym typeface="Roboto"/>
            </a:endParaRPr>
          </a:p>
        </p:txBody>
      </p:sp>
      <p:sp>
        <p:nvSpPr>
          <p:cNvPr id="480" name="Google Shape;480;p7"/>
          <p:cNvSpPr txBox="1">
            <a:spLocks noGrp="1"/>
          </p:cNvSpPr>
          <p:nvPr>
            <p:ph type="body" idx="1"/>
          </p:nvPr>
        </p:nvSpPr>
        <p:spPr>
          <a:xfrm>
            <a:off x="4837050" y="3104175"/>
            <a:ext cx="3786600" cy="1009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sz="1000">
                <a:latin typeface="Roboto"/>
                <a:ea typeface="Roboto"/>
                <a:cs typeface="Roboto"/>
                <a:sym typeface="Roboto"/>
              </a:rPr>
              <a:t>Prosjektet fulgte en samskapende tjenestedesignprosess i fire faser; innsiktsfasen, idéfasen, tiltaksfasen og utarbeidelse av handlingsplaner. Prosjektet ble gjennomført som et samarbeid på tvers av departementene og underliggende virksomheter. Gjennom flere workshops og arbeidsgruppemøter ble det lagt til rette for erfarings- og kunnskapsutveksling mellom de ulike aktørene.</a:t>
            </a:r>
            <a:endParaRPr sz="10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
          <p:cNvSpPr/>
          <p:nvPr/>
        </p:nvSpPr>
        <p:spPr>
          <a:xfrm>
            <a:off x="0" y="-20125"/>
            <a:ext cx="45588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8"/>
          <p:cNvSpPr txBox="1">
            <a:spLocks noGrp="1"/>
          </p:cNvSpPr>
          <p:nvPr>
            <p:ph type="body" idx="1"/>
          </p:nvPr>
        </p:nvSpPr>
        <p:spPr>
          <a:xfrm>
            <a:off x="402425" y="1027600"/>
            <a:ext cx="3786600" cy="3358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latin typeface="Roboto"/>
                <a:ea typeface="Roboto"/>
                <a:cs typeface="Roboto"/>
                <a:sym typeface="Roboto"/>
              </a:rPr>
              <a:t>OK stat er et statlig tverrfaglig opplæringskontor med ansvar for det statlige tariffområdet. Det statlige tariffområdet dekker departementer og underliggende virksomheter som direktorater, tilsyn og råd. OK stat har kontor i Oslo og Harstad, og har i dag lærlinger over nesten hele landet.</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a:latin typeface="Roboto"/>
                <a:ea typeface="Roboto"/>
                <a:cs typeface="Roboto"/>
                <a:sym typeface="Roboto"/>
              </a:rPr>
              <a:t>OK stat har som formål å støtte statlige virksomheter i å rekruttere og følge opp lærlinger. OK stat tar ansvaret for alt det administrative rundt det å ha en lærling for sine medlemmer. OK stat har ni lærefag, det vil si at de kan tilby lærlinger innen IT-drift, IT-utviklerfaget,  dataelektronikerfaget, sikkerhet, service- og administrasjon, byggdrifter, innholdsproduksjonsfaget, mediedesignfaget og medieteknikkfaget. </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a:latin typeface="Roboto"/>
                <a:ea typeface="Roboto"/>
                <a:cs typeface="Roboto"/>
                <a:sym typeface="Roboto"/>
              </a:rPr>
              <a:t>OK stat tilbyr også tjenester til lærlinger i statlige virksomheter, herunder opplæring og støtte gjennom hele læretiden.</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b="1">
                <a:solidFill>
                  <a:srgbClr val="1BBBEE"/>
                </a:solidFill>
                <a:latin typeface="Roboto"/>
                <a:ea typeface="Roboto"/>
                <a:cs typeface="Roboto"/>
                <a:sym typeface="Roboto"/>
              </a:rPr>
              <a:t>Lenker</a:t>
            </a:r>
            <a:br>
              <a:rPr lang="en" sz="1000">
                <a:latin typeface="Roboto"/>
                <a:ea typeface="Roboto"/>
                <a:cs typeface="Roboto"/>
                <a:sym typeface="Roboto"/>
              </a:rPr>
            </a:br>
            <a:r>
              <a:rPr lang="en" sz="1000">
                <a:latin typeface="Roboto"/>
                <a:ea typeface="Roboto"/>
                <a:cs typeface="Roboto"/>
                <a:sym typeface="Roboto"/>
              </a:rPr>
              <a:t>OK stat: </a:t>
            </a:r>
            <a:r>
              <a:rPr lang="en" sz="1000" u="sng">
                <a:solidFill>
                  <a:schemeClr val="hlink"/>
                </a:solidFill>
                <a:latin typeface="Roboto"/>
                <a:ea typeface="Roboto"/>
                <a:cs typeface="Roboto"/>
                <a:sym typeface="Roboto"/>
                <a:hlinkClick r:id="rId3"/>
              </a:rPr>
              <a:t>https://okstat.dfo.no/</a:t>
            </a:r>
            <a:br>
              <a:rPr lang="en" sz="1000">
                <a:latin typeface="Roboto"/>
                <a:ea typeface="Roboto"/>
                <a:cs typeface="Roboto"/>
                <a:sym typeface="Roboto"/>
              </a:rPr>
            </a:br>
            <a:r>
              <a:rPr lang="en" sz="1000">
                <a:latin typeface="Roboto"/>
                <a:ea typeface="Roboto"/>
                <a:cs typeface="Roboto"/>
                <a:sym typeface="Roboto"/>
              </a:rPr>
              <a:t>Lærlingsidene på arbeidsgiverportalen: </a:t>
            </a:r>
            <a:r>
              <a:rPr lang="en" sz="1000" u="sng">
                <a:solidFill>
                  <a:schemeClr val="hlink"/>
                </a:solidFill>
                <a:latin typeface="Roboto"/>
                <a:ea typeface="Roboto"/>
                <a:cs typeface="Roboto"/>
                <a:sym typeface="Roboto"/>
                <a:hlinkClick r:id="rId4"/>
              </a:rPr>
              <a:t>https://arbeidsgiver.difi.no/personalledelse/personaloppfolging/laerlinger</a:t>
            </a: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endParaRPr sz="1000">
              <a:latin typeface="Roboto"/>
              <a:ea typeface="Roboto"/>
              <a:cs typeface="Roboto"/>
              <a:sym typeface="Roboto"/>
            </a:endParaRPr>
          </a:p>
          <a:p>
            <a:pPr marL="0" lvl="0" indent="0" algn="l" rtl="0">
              <a:lnSpc>
                <a:spcPct val="115000"/>
              </a:lnSpc>
              <a:spcBef>
                <a:spcPts val="1000"/>
              </a:spcBef>
              <a:spcAft>
                <a:spcPts val="1000"/>
              </a:spcAft>
              <a:buClr>
                <a:schemeClr val="dk1"/>
              </a:buClr>
              <a:buSzPts val="1100"/>
              <a:buFont typeface="Arial"/>
              <a:buNone/>
            </a:pPr>
            <a:endParaRPr sz="1000">
              <a:latin typeface="Roboto"/>
              <a:ea typeface="Roboto"/>
              <a:cs typeface="Roboto"/>
              <a:sym typeface="Roboto"/>
            </a:endParaRPr>
          </a:p>
        </p:txBody>
      </p:sp>
      <p:sp>
        <p:nvSpPr>
          <p:cNvPr id="487" name="Google Shape;487;p8"/>
          <p:cNvSpPr txBox="1">
            <a:spLocks noGrp="1"/>
          </p:cNvSpPr>
          <p:nvPr>
            <p:ph type="sldNum" idx="3"/>
          </p:nvPr>
        </p:nvSpPr>
        <p:spPr>
          <a:xfrm>
            <a:off x="8584175" y="4823000"/>
            <a:ext cx="144600" cy="138600"/>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i="0" u="none" strike="noStrike" cap="none">
                <a:solidFill>
                  <a:schemeClr val="dk1"/>
                </a:solidFill>
                <a:latin typeface="Roboto"/>
                <a:ea typeface="Roboto"/>
                <a:cs typeface="Roboto"/>
                <a:sym typeface="Roboto"/>
              </a:rPr>
              <a:t>8</a:t>
            </a:fld>
            <a:endParaRPr sz="800" i="0" u="none" strike="noStrike" cap="none">
              <a:solidFill>
                <a:schemeClr val="dk1"/>
              </a:solidFill>
              <a:latin typeface="Roboto"/>
              <a:ea typeface="Roboto"/>
              <a:cs typeface="Roboto"/>
              <a:sym typeface="Roboto"/>
            </a:endParaRPr>
          </a:p>
        </p:txBody>
      </p:sp>
      <p:sp>
        <p:nvSpPr>
          <p:cNvPr id="488" name="Google Shape;488;p8"/>
          <p:cNvSpPr txBox="1">
            <a:spLocks noGrp="1"/>
          </p:cNvSpPr>
          <p:nvPr>
            <p:ph type="body" idx="1"/>
          </p:nvPr>
        </p:nvSpPr>
        <p:spPr>
          <a:xfrm>
            <a:off x="5016150" y="1027600"/>
            <a:ext cx="3786600" cy="3358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b="1" dirty="0">
                <a:solidFill>
                  <a:srgbClr val="1BBBEE"/>
                </a:solidFill>
                <a:latin typeface="Roboto"/>
                <a:ea typeface="Roboto"/>
                <a:cs typeface="Roboto"/>
                <a:sym typeface="Roboto"/>
              </a:rPr>
              <a:t>OK stat </a:t>
            </a:r>
            <a:r>
              <a:rPr lang="en" sz="1000" b="1" dirty="0" err="1">
                <a:solidFill>
                  <a:srgbClr val="1BBBEE"/>
                </a:solidFill>
                <a:latin typeface="Roboto"/>
                <a:ea typeface="Roboto"/>
                <a:cs typeface="Roboto"/>
                <a:sym typeface="Roboto"/>
              </a:rPr>
              <a:t>tilbyr</a:t>
            </a:r>
            <a:r>
              <a:rPr lang="en" sz="1000" b="1" dirty="0">
                <a:solidFill>
                  <a:srgbClr val="1BBBEE"/>
                </a:solidFill>
                <a:latin typeface="Roboto"/>
                <a:ea typeface="Roboto"/>
                <a:cs typeface="Roboto"/>
                <a:sym typeface="Roboto"/>
              </a:rPr>
              <a:t> </a:t>
            </a:r>
            <a:r>
              <a:rPr lang="en" sz="1000" b="1" dirty="0" err="1">
                <a:solidFill>
                  <a:srgbClr val="1BBBEE"/>
                </a:solidFill>
                <a:latin typeface="Roboto"/>
                <a:ea typeface="Roboto"/>
                <a:cs typeface="Roboto"/>
                <a:sym typeface="Roboto"/>
              </a:rPr>
              <a:t>flere</a:t>
            </a:r>
            <a:r>
              <a:rPr lang="en" sz="1000" b="1" dirty="0">
                <a:solidFill>
                  <a:srgbClr val="1BBBEE"/>
                </a:solidFill>
                <a:latin typeface="Roboto"/>
                <a:ea typeface="Roboto"/>
                <a:cs typeface="Roboto"/>
                <a:sym typeface="Roboto"/>
              </a:rPr>
              <a:t> </a:t>
            </a:r>
            <a:r>
              <a:rPr lang="en" sz="1000" b="1" dirty="0" err="1">
                <a:solidFill>
                  <a:srgbClr val="1BBBEE"/>
                </a:solidFill>
                <a:latin typeface="Roboto"/>
                <a:ea typeface="Roboto"/>
                <a:cs typeface="Roboto"/>
                <a:sym typeface="Roboto"/>
              </a:rPr>
              <a:t>tjenester</a:t>
            </a:r>
            <a:r>
              <a:rPr lang="en" sz="1000" b="1" dirty="0">
                <a:solidFill>
                  <a:srgbClr val="1BBBEE"/>
                </a:solidFill>
                <a:latin typeface="Roboto"/>
                <a:ea typeface="Roboto"/>
                <a:cs typeface="Roboto"/>
                <a:sym typeface="Roboto"/>
              </a:rPr>
              <a:t> </a:t>
            </a:r>
            <a:r>
              <a:rPr lang="en" sz="1000" b="1" dirty="0" err="1">
                <a:solidFill>
                  <a:srgbClr val="1BBBEE"/>
                </a:solidFill>
                <a:latin typeface="Roboto"/>
                <a:ea typeface="Roboto"/>
                <a:cs typeface="Roboto"/>
                <a:sym typeface="Roboto"/>
              </a:rPr>
              <a:t>til</a:t>
            </a:r>
            <a:r>
              <a:rPr lang="en" sz="1000" b="1" dirty="0">
                <a:solidFill>
                  <a:srgbClr val="1BBBEE"/>
                </a:solidFill>
                <a:latin typeface="Roboto"/>
                <a:ea typeface="Roboto"/>
                <a:cs typeface="Roboto"/>
                <a:sym typeface="Roboto"/>
              </a:rPr>
              <a:t> </a:t>
            </a:r>
            <a:r>
              <a:rPr lang="en" sz="1000" b="1" dirty="0" err="1">
                <a:solidFill>
                  <a:srgbClr val="1BBBEE"/>
                </a:solidFill>
                <a:latin typeface="Roboto"/>
                <a:ea typeface="Roboto"/>
                <a:cs typeface="Roboto"/>
                <a:sym typeface="Roboto"/>
              </a:rPr>
              <a:t>lærebedrifter</a:t>
            </a:r>
            <a:r>
              <a:rPr lang="en" sz="1000" b="1" dirty="0">
                <a:solidFill>
                  <a:srgbClr val="1BBBEE"/>
                </a:solidFill>
                <a:latin typeface="Roboto"/>
                <a:ea typeface="Roboto"/>
                <a:cs typeface="Roboto"/>
                <a:sym typeface="Roboto"/>
              </a:rPr>
              <a:t> </a:t>
            </a:r>
            <a:r>
              <a:rPr lang="en" sz="1000" b="1" dirty="0" err="1">
                <a:solidFill>
                  <a:srgbClr val="1BBBEE"/>
                </a:solidFill>
                <a:latin typeface="Roboto"/>
                <a:ea typeface="Roboto"/>
                <a:cs typeface="Roboto"/>
                <a:sym typeface="Roboto"/>
              </a:rPr>
              <a:t>og</a:t>
            </a:r>
            <a:r>
              <a:rPr lang="en" sz="1000" b="1" dirty="0">
                <a:solidFill>
                  <a:srgbClr val="1BBBEE"/>
                </a:solidFill>
                <a:latin typeface="Roboto"/>
                <a:ea typeface="Roboto"/>
                <a:cs typeface="Roboto"/>
                <a:sym typeface="Roboto"/>
              </a:rPr>
              <a:t> </a:t>
            </a:r>
            <a:r>
              <a:rPr lang="en" sz="1000" b="1" dirty="0" err="1">
                <a:solidFill>
                  <a:srgbClr val="1BBBEE"/>
                </a:solidFill>
                <a:latin typeface="Roboto"/>
                <a:ea typeface="Roboto"/>
                <a:cs typeface="Roboto"/>
                <a:sym typeface="Roboto"/>
              </a:rPr>
              <a:t>lærlinger</a:t>
            </a:r>
            <a:endParaRPr sz="1000" b="1" dirty="0" err="1">
              <a:solidFill>
                <a:srgbClr val="1BBBEE"/>
              </a:solidFill>
              <a:latin typeface="Roboto"/>
              <a:ea typeface="Roboto"/>
              <a:cs typeface="Roboto"/>
              <a:sym typeface="Roboto"/>
            </a:endParaRPr>
          </a:p>
          <a:p>
            <a:pPr marL="457200" marR="0" lvl="0" indent="-311150" algn="l" rtl="0">
              <a:lnSpc>
                <a:spcPct val="115000"/>
              </a:lnSpc>
              <a:spcBef>
                <a:spcPts val="1000"/>
              </a:spcBef>
              <a:spcAft>
                <a:spcPts val="0"/>
              </a:spcAft>
              <a:buClr>
                <a:srgbClr val="1BBBEE"/>
              </a:buClr>
              <a:buSzPts val="1300"/>
              <a:buFont typeface="Roboto"/>
              <a:buChar char="•"/>
            </a:pPr>
            <a:r>
              <a:rPr lang="en" sz="1000" dirty="0" err="1">
                <a:latin typeface="Roboto"/>
                <a:ea typeface="Roboto"/>
                <a:cs typeface="Roboto"/>
                <a:sym typeface="Roboto"/>
              </a:rPr>
              <a:t>Råd</a:t>
            </a:r>
            <a:r>
              <a:rPr lang="en" sz="1000" dirty="0">
                <a:latin typeface="Roboto"/>
                <a:ea typeface="Roboto"/>
                <a:cs typeface="Roboto"/>
                <a:sym typeface="Roboto"/>
              </a:rPr>
              <a:t> </a:t>
            </a:r>
            <a:r>
              <a:rPr lang="en" sz="1000" dirty="0" err="1">
                <a:latin typeface="Roboto"/>
                <a:ea typeface="Roboto"/>
                <a:cs typeface="Roboto"/>
                <a:sym typeface="Roboto"/>
              </a:rPr>
              <a:t>og</a:t>
            </a:r>
            <a:r>
              <a:rPr lang="en" sz="1000" dirty="0">
                <a:latin typeface="Roboto"/>
                <a:ea typeface="Roboto"/>
                <a:cs typeface="Roboto"/>
                <a:sym typeface="Roboto"/>
              </a:rPr>
              <a:t> </a:t>
            </a:r>
            <a:r>
              <a:rPr lang="en" sz="1000" dirty="0" err="1">
                <a:latin typeface="Roboto"/>
                <a:ea typeface="Roboto"/>
                <a:cs typeface="Roboto"/>
                <a:sym typeface="Roboto"/>
              </a:rPr>
              <a:t>veiledning</a:t>
            </a:r>
            <a:r>
              <a:rPr lang="en" sz="1000" dirty="0">
                <a:latin typeface="Roboto"/>
                <a:ea typeface="Roboto"/>
                <a:cs typeface="Roboto"/>
                <a:sym typeface="Roboto"/>
              </a:rPr>
              <a:t> </a:t>
            </a:r>
            <a:r>
              <a:rPr lang="en" sz="1000" dirty="0" err="1">
                <a:latin typeface="Roboto"/>
                <a:ea typeface="Roboto"/>
                <a:cs typeface="Roboto"/>
                <a:sym typeface="Roboto"/>
              </a:rPr>
              <a:t>til</a:t>
            </a:r>
            <a:r>
              <a:rPr lang="en" sz="1000" dirty="0">
                <a:latin typeface="Roboto"/>
                <a:ea typeface="Roboto"/>
                <a:cs typeface="Roboto"/>
                <a:sym typeface="Roboto"/>
              </a:rPr>
              <a:t> </a:t>
            </a:r>
            <a:r>
              <a:rPr lang="en" sz="1000" dirty="0" err="1">
                <a:latin typeface="Roboto"/>
                <a:ea typeface="Roboto"/>
                <a:cs typeface="Roboto"/>
                <a:sym typeface="Roboto"/>
              </a:rPr>
              <a:t>utlysning</a:t>
            </a:r>
            <a:r>
              <a:rPr lang="en" sz="1000" dirty="0">
                <a:latin typeface="Roboto"/>
                <a:ea typeface="Roboto"/>
                <a:cs typeface="Roboto"/>
                <a:sym typeface="Roboto"/>
              </a:rPr>
              <a:t> </a:t>
            </a:r>
            <a:r>
              <a:rPr lang="en" sz="1000" dirty="0" err="1">
                <a:latin typeface="Roboto"/>
                <a:ea typeface="Roboto"/>
                <a:cs typeface="Roboto"/>
                <a:sym typeface="Roboto"/>
              </a:rPr>
              <a:t>og</a:t>
            </a:r>
            <a:r>
              <a:rPr lang="en" sz="1000" dirty="0">
                <a:latin typeface="Roboto"/>
                <a:ea typeface="Roboto"/>
                <a:cs typeface="Roboto"/>
                <a:sym typeface="Roboto"/>
              </a:rPr>
              <a:t> </a:t>
            </a:r>
            <a:r>
              <a:rPr lang="en" sz="1000" dirty="0" err="1">
                <a:latin typeface="Roboto"/>
                <a:ea typeface="Roboto"/>
                <a:cs typeface="Roboto"/>
                <a:sym typeface="Roboto"/>
              </a:rPr>
              <a:t>rekruttering</a:t>
            </a:r>
            <a:r>
              <a:rPr lang="en" sz="1000" dirty="0">
                <a:latin typeface="Roboto"/>
                <a:ea typeface="Roboto"/>
                <a:cs typeface="Roboto"/>
                <a:sym typeface="Roboto"/>
              </a:rPr>
              <a:t> av </a:t>
            </a:r>
            <a:r>
              <a:rPr lang="en" sz="1000" dirty="0" err="1">
                <a:latin typeface="Roboto"/>
                <a:ea typeface="Roboto"/>
                <a:cs typeface="Roboto"/>
                <a:sym typeface="Roboto"/>
              </a:rPr>
              <a:t>lærlinger</a:t>
            </a:r>
            <a:endParaRPr sz="1000" dirty="0" err="1">
              <a:latin typeface="Roboto"/>
              <a:ea typeface="Roboto"/>
              <a:cs typeface="Roboto"/>
              <a:sym typeface="Roboto"/>
            </a:endParaRPr>
          </a:p>
          <a:p>
            <a:pPr marL="457200" marR="0" lvl="0" indent="-311150" algn="l" rtl="0">
              <a:lnSpc>
                <a:spcPct val="115000"/>
              </a:lnSpc>
              <a:spcBef>
                <a:spcPts val="0"/>
              </a:spcBef>
              <a:spcAft>
                <a:spcPts val="0"/>
              </a:spcAft>
              <a:buClr>
                <a:srgbClr val="1BBBEE"/>
              </a:buClr>
              <a:buSzPts val="1300"/>
              <a:buFont typeface="Roboto"/>
              <a:buChar char="•"/>
            </a:pPr>
            <a:r>
              <a:rPr lang="en" sz="1000" dirty="0">
                <a:latin typeface="Roboto"/>
                <a:ea typeface="Roboto"/>
                <a:cs typeface="Roboto"/>
                <a:sym typeface="Roboto"/>
              </a:rPr>
              <a:t>Administrative </a:t>
            </a:r>
            <a:r>
              <a:rPr lang="en" sz="1000" dirty="0" err="1">
                <a:latin typeface="Roboto"/>
                <a:ea typeface="Roboto"/>
                <a:cs typeface="Roboto"/>
                <a:sym typeface="Roboto"/>
              </a:rPr>
              <a:t>oppgaver</a:t>
            </a:r>
            <a:r>
              <a:rPr lang="en" sz="1000" dirty="0">
                <a:latin typeface="Roboto"/>
                <a:ea typeface="Roboto"/>
                <a:cs typeface="Roboto"/>
                <a:sym typeface="Roboto"/>
              </a:rPr>
              <a:t> </a:t>
            </a:r>
            <a:r>
              <a:rPr lang="en" sz="1000" dirty="0" err="1">
                <a:latin typeface="Roboto"/>
                <a:ea typeface="Roboto"/>
                <a:cs typeface="Roboto"/>
                <a:sym typeface="Roboto"/>
              </a:rPr>
              <a:t>som</a:t>
            </a:r>
            <a:r>
              <a:rPr lang="en" sz="1000" dirty="0">
                <a:latin typeface="Roboto"/>
                <a:ea typeface="Roboto"/>
                <a:cs typeface="Roboto"/>
                <a:sym typeface="Roboto"/>
              </a:rPr>
              <a:t> </a:t>
            </a:r>
            <a:r>
              <a:rPr lang="en" sz="1000" dirty="0" err="1">
                <a:latin typeface="Roboto"/>
                <a:ea typeface="Roboto"/>
                <a:cs typeface="Roboto"/>
                <a:sym typeface="Roboto"/>
              </a:rPr>
              <a:t>tegning</a:t>
            </a:r>
            <a:r>
              <a:rPr lang="en" sz="1000" dirty="0">
                <a:latin typeface="Roboto"/>
                <a:ea typeface="Roboto"/>
                <a:cs typeface="Roboto"/>
                <a:sym typeface="Roboto"/>
              </a:rPr>
              <a:t> av </a:t>
            </a:r>
            <a:r>
              <a:rPr lang="en" sz="1000" dirty="0" err="1">
                <a:latin typeface="Roboto"/>
                <a:ea typeface="Roboto"/>
                <a:cs typeface="Roboto"/>
                <a:sym typeface="Roboto"/>
              </a:rPr>
              <a:t>lærekontrakt</a:t>
            </a:r>
            <a:r>
              <a:rPr lang="en" sz="1000" dirty="0">
                <a:latin typeface="Roboto"/>
                <a:ea typeface="Roboto"/>
                <a:cs typeface="Roboto"/>
                <a:sym typeface="Roboto"/>
              </a:rPr>
              <a:t>, </a:t>
            </a:r>
            <a:r>
              <a:rPr lang="en" sz="1000" dirty="0" err="1">
                <a:latin typeface="Roboto"/>
                <a:ea typeface="Roboto"/>
                <a:cs typeface="Roboto"/>
                <a:sym typeface="Roboto"/>
              </a:rPr>
              <a:t>oppmelding</a:t>
            </a:r>
            <a:r>
              <a:rPr lang="en" sz="1000" dirty="0">
                <a:latin typeface="Roboto"/>
                <a:ea typeface="Roboto"/>
                <a:cs typeface="Roboto"/>
                <a:sym typeface="Roboto"/>
              </a:rPr>
              <a:t> </a:t>
            </a:r>
            <a:r>
              <a:rPr lang="en" sz="1000" dirty="0" err="1">
                <a:latin typeface="Roboto"/>
                <a:ea typeface="Roboto"/>
                <a:cs typeface="Roboto"/>
                <a:sym typeface="Roboto"/>
              </a:rPr>
              <a:t>til</a:t>
            </a:r>
            <a:r>
              <a:rPr lang="en" sz="1000" dirty="0">
                <a:latin typeface="Roboto"/>
                <a:ea typeface="Roboto"/>
                <a:cs typeface="Roboto"/>
                <a:sym typeface="Roboto"/>
              </a:rPr>
              <a:t> </a:t>
            </a:r>
            <a:r>
              <a:rPr lang="en" sz="1000" dirty="0" err="1">
                <a:latin typeface="Roboto"/>
                <a:ea typeface="Roboto"/>
                <a:cs typeface="Roboto"/>
                <a:sym typeface="Roboto"/>
              </a:rPr>
              <a:t>fagprøve</a:t>
            </a:r>
            <a:r>
              <a:rPr lang="en" sz="1000" dirty="0">
                <a:latin typeface="Roboto"/>
                <a:ea typeface="Roboto"/>
                <a:cs typeface="Roboto"/>
                <a:sym typeface="Roboto"/>
              </a:rPr>
              <a:t>, </a:t>
            </a:r>
            <a:r>
              <a:rPr lang="en" sz="1000" dirty="0" err="1">
                <a:latin typeface="Roboto"/>
                <a:ea typeface="Roboto"/>
                <a:cs typeface="Roboto"/>
                <a:sym typeface="Roboto"/>
              </a:rPr>
              <a:t>kvalitetssikring</a:t>
            </a:r>
            <a:r>
              <a:rPr lang="en" sz="1000" dirty="0">
                <a:latin typeface="Roboto"/>
                <a:ea typeface="Roboto"/>
                <a:cs typeface="Roboto"/>
                <a:sym typeface="Roboto"/>
              </a:rPr>
              <a:t> </a:t>
            </a:r>
            <a:r>
              <a:rPr lang="en" sz="1000" dirty="0" err="1">
                <a:latin typeface="Roboto"/>
                <a:ea typeface="Roboto"/>
                <a:cs typeface="Roboto"/>
                <a:sym typeface="Roboto"/>
              </a:rPr>
              <a:t>og</a:t>
            </a:r>
            <a:r>
              <a:rPr lang="en" sz="1000" dirty="0">
                <a:latin typeface="Roboto"/>
                <a:ea typeface="Roboto"/>
                <a:cs typeface="Roboto"/>
                <a:sym typeface="Roboto"/>
              </a:rPr>
              <a:t> all </a:t>
            </a:r>
            <a:r>
              <a:rPr lang="en" sz="1000" dirty="0" err="1">
                <a:latin typeface="Roboto"/>
                <a:ea typeface="Roboto"/>
                <a:cs typeface="Roboto"/>
                <a:sym typeface="Roboto"/>
              </a:rPr>
              <a:t>kontakt</a:t>
            </a:r>
            <a:r>
              <a:rPr lang="en" sz="1000" dirty="0">
                <a:latin typeface="Roboto"/>
                <a:ea typeface="Roboto"/>
                <a:cs typeface="Roboto"/>
                <a:sym typeface="Roboto"/>
              </a:rPr>
              <a:t> med </a:t>
            </a:r>
            <a:r>
              <a:rPr lang="en" sz="1000" dirty="0" err="1">
                <a:latin typeface="Roboto"/>
                <a:ea typeface="Roboto"/>
                <a:cs typeface="Roboto"/>
                <a:sym typeface="Roboto"/>
              </a:rPr>
              <a:t>fylkeskommunen</a:t>
            </a:r>
            <a:endParaRPr sz="1000" dirty="0" err="1">
              <a:latin typeface="Roboto"/>
              <a:ea typeface="Roboto"/>
              <a:cs typeface="Roboto"/>
              <a:sym typeface="Roboto"/>
            </a:endParaRPr>
          </a:p>
          <a:p>
            <a:pPr marL="457200" marR="0" lvl="0" indent="-311150" algn="l" rtl="0">
              <a:lnSpc>
                <a:spcPct val="115000"/>
              </a:lnSpc>
              <a:spcBef>
                <a:spcPts val="0"/>
              </a:spcBef>
              <a:spcAft>
                <a:spcPts val="0"/>
              </a:spcAft>
              <a:buClr>
                <a:srgbClr val="1BBBEE"/>
              </a:buClr>
              <a:buSzPts val="1300"/>
              <a:buFont typeface="Roboto"/>
              <a:buChar char="•"/>
            </a:pPr>
            <a:r>
              <a:rPr lang="en" sz="1000" dirty="0" err="1">
                <a:latin typeface="Roboto"/>
                <a:ea typeface="Roboto"/>
                <a:cs typeface="Roboto"/>
                <a:sym typeface="Roboto"/>
              </a:rPr>
              <a:t>Markedsføring</a:t>
            </a:r>
            <a:r>
              <a:rPr lang="en" sz="1000" dirty="0">
                <a:latin typeface="Roboto"/>
                <a:ea typeface="Roboto"/>
                <a:cs typeface="Roboto"/>
                <a:sym typeface="Roboto"/>
              </a:rPr>
              <a:t> </a:t>
            </a:r>
            <a:r>
              <a:rPr lang="en" sz="1000" dirty="0" err="1">
                <a:latin typeface="Roboto"/>
                <a:ea typeface="Roboto"/>
                <a:cs typeface="Roboto"/>
                <a:sym typeface="Roboto"/>
              </a:rPr>
              <a:t>og</a:t>
            </a:r>
            <a:r>
              <a:rPr lang="en" sz="1000" dirty="0">
                <a:latin typeface="Roboto"/>
                <a:ea typeface="Roboto"/>
                <a:cs typeface="Roboto"/>
                <a:sym typeface="Roboto"/>
              </a:rPr>
              <a:t> </a:t>
            </a:r>
            <a:r>
              <a:rPr lang="en" sz="1000" dirty="0" err="1">
                <a:latin typeface="Roboto"/>
                <a:ea typeface="Roboto"/>
                <a:cs typeface="Roboto"/>
                <a:sym typeface="Roboto"/>
              </a:rPr>
              <a:t>promotering</a:t>
            </a:r>
            <a:r>
              <a:rPr lang="en" sz="1000" dirty="0">
                <a:latin typeface="Roboto"/>
                <a:ea typeface="Roboto"/>
                <a:cs typeface="Roboto"/>
                <a:sym typeface="Roboto"/>
              </a:rPr>
              <a:t> av </a:t>
            </a:r>
            <a:r>
              <a:rPr lang="en" sz="1000" dirty="0" err="1">
                <a:latin typeface="Roboto"/>
                <a:ea typeface="Roboto"/>
                <a:cs typeface="Roboto"/>
                <a:sym typeface="Roboto"/>
              </a:rPr>
              <a:t>egne</a:t>
            </a:r>
            <a:r>
              <a:rPr lang="en" sz="1000" dirty="0">
                <a:latin typeface="Roboto"/>
                <a:ea typeface="Roboto"/>
                <a:cs typeface="Roboto"/>
                <a:sym typeface="Roboto"/>
              </a:rPr>
              <a:t> </a:t>
            </a:r>
            <a:r>
              <a:rPr lang="en" sz="1000" dirty="0" err="1">
                <a:latin typeface="Roboto"/>
                <a:ea typeface="Roboto"/>
                <a:cs typeface="Roboto"/>
                <a:sym typeface="Roboto"/>
              </a:rPr>
              <a:t>medlemmer</a:t>
            </a:r>
            <a:r>
              <a:rPr lang="en" sz="1000" dirty="0">
                <a:latin typeface="Roboto"/>
                <a:ea typeface="Roboto"/>
                <a:cs typeface="Roboto"/>
                <a:sym typeface="Roboto"/>
              </a:rPr>
              <a:t> </a:t>
            </a:r>
            <a:r>
              <a:rPr lang="en" sz="1000" dirty="0" err="1">
                <a:latin typeface="Roboto"/>
                <a:ea typeface="Roboto"/>
                <a:cs typeface="Roboto"/>
                <a:sym typeface="Roboto"/>
              </a:rPr>
              <a:t>som</a:t>
            </a:r>
            <a:r>
              <a:rPr lang="en" sz="1000" dirty="0">
                <a:latin typeface="Roboto"/>
                <a:ea typeface="Roboto"/>
                <a:cs typeface="Roboto"/>
                <a:sym typeface="Roboto"/>
              </a:rPr>
              <a:t> </a:t>
            </a:r>
            <a:r>
              <a:rPr lang="en" sz="1000" dirty="0" err="1">
                <a:latin typeface="Roboto"/>
                <a:ea typeface="Roboto"/>
                <a:cs typeface="Roboto"/>
                <a:sym typeface="Roboto"/>
              </a:rPr>
              <a:t>attraktive</a:t>
            </a:r>
            <a:r>
              <a:rPr lang="en" sz="1000" dirty="0">
                <a:latin typeface="Roboto"/>
                <a:ea typeface="Roboto"/>
                <a:cs typeface="Roboto"/>
                <a:sym typeface="Roboto"/>
              </a:rPr>
              <a:t> </a:t>
            </a:r>
            <a:r>
              <a:rPr lang="en" sz="1000" dirty="0" err="1">
                <a:latin typeface="Roboto"/>
                <a:ea typeface="Roboto"/>
                <a:cs typeface="Roboto"/>
                <a:sym typeface="Roboto"/>
              </a:rPr>
              <a:t>statlige</a:t>
            </a:r>
            <a:r>
              <a:rPr lang="en" sz="1000" dirty="0">
                <a:latin typeface="Roboto"/>
                <a:ea typeface="Roboto"/>
                <a:cs typeface="Roboto"/>
                <a:sym typeface="Roboto"/>
              </a:rPr>
              <a:t> </a:t>
            </a:r>
            <a:r>
              <a:rPr lang="en" sz="1000" dirty="0" err="1">
                <a:latin typeface="Roboto"/>
                <a:ea typeface="Roboto"/>
                <a:cs typeface="Roboto"/>
                <a:sym typeface="Roboto"/>
              </a:rPr>
              <a:t>lærebedrifter</a:t>
            </a:r>
            <a:r>
              <a:rPr lang="en" sz="1000" dirty="0">
                <a:latin typeface="Roboto"/>
                <a:ea typeface="Roboto"/>
                <a:cs typeface="Roboto"/>
                <a:sym typeface="Roboto"/>
              </a:rPr>
              <a:t> </a:t>
            </a:r>
            <a:r>
              <a:rPr lang="en" sz="1000" dirty="0" err="1">
                <a:latin typeface="Roboto"/>
                <a:ea typeface="Roboto"/>
                <a:cs typeface="Roboto"/>
                <a:sym typeface="Roboto"/>
              </a:rPr>
              <a:t>ved</a:t>
            </a:r>
            <a:r>
              <a:rPr lang="en" sz="1000" dirty="0">
                <a:latin typeface="Roboto"/>
                <a:ea typeface="Roboto"/>
                <a:cs typeface="Roboto"/>
                <a:sym typeface="Roboto"/>
              </a:rPr>
              <a:t> </a:t>
            </a:r>
            <a:r>
              <a:rPr lang="en" sz="1000" dirty="0" err="1">
                <a:latin typeface="Roboto"/>
                <a:ea typeface="Roboto"/>
                <a:cs typeface="Roboto"/>
                <a:sym typeface="Roboto"/>
              </a:rPr>
              <a:t>skolebesøk</a:t>
            </a:r>
            <a:r>
              <a:rPr lang="en" sz="1000" dirty="0">
                <a:latin typeface="Roboto"/>
                <a:ea typeface="Roboto"/>
                <a:cs typeface="Roboto"/>
                <a:sym typeface="Roboto"/>
              </a:rPr>
              <a:t> </a:t>
            </a:r>
            <a:r>
              <a:rPr lang="en" sz="1000" dirty="0" err="1">
                <a:latin typeface="Roboto"/>
                <a:ea typeface="Roboto"/>
                <a:cs typeface="Roboto"/>
                <a:sym typeface="Roboto"/>
              </a:rPr>
              <a:t>og</a:t>
            </a:r>
            <a:r>
              <a:rPr lang="en" sz="1000" dirty="0">
                <a:latin typeface="Roboto"/>
                <a:ea typeface="Roboto"/>
                <a:cs typeface="Roboto"/>
                <a:sym typeface="Roboto"/>
              </a:rPr>
              <a:t> </a:t>
            </a:r>
            <a:r>
              <a:rPr lang="en" sz="1000" dirty="0" err="1">
                <a:latin typeface="Roboto"/>
                <a:ea typeface="Roboto"/>
                <a:cs typeface="Roboto"/>
                <a:sym typeface="Roboto"/>
              </a:rPr>
              <a:t>deltakelse</a:t>
            </a:r>
            <a:r>
              <a:rPr lang="en" sz="1000" dirty="0">
                <a:latin typeface="Roboto"/>
                <a:ea typeface="Roboto"/>
                <a:cs typeface="Roboto"/>
                <a:sym typeface="Roboto"/>
              </a:rPr>
              <a:t> </a:t>
            </a:r>
            <a:r>
              <a:rPr lang="en" sz="1000" dirty="0" err="1">
                <a:latin typeface="Roboto"/>
                <a:ea typeface="Roboto"/>
                <a:cs typeface="Roboto"/>
                <a:sym typeface="Roboto"/>
              </a:rPr>
              <a:t>på</a:t>
            </a:r>
            <a:r>
              <a:rPr lang="en" sz="1000" dirty="0">
                <a:latin typeface="Roboto"/>
                <a:ea typeface="Roboto"/>
                <a:cs typeface="Roboto"/>
                <a:sym typeface="Roboto"/>
              </a:rPr>
              <a:t> </a:t>
            </a:r>
            <a:r>
              <a:rPr lang="en" sz="1000" dirty="0" err="1">
                <a:latin typeface="Roboto"/>
                <a:ea typeface="Roboto"/>
                <a:cs typeface="Roboto"/>
                <a:sym typeface="Roboto"/>
              </a:rPr>
              <a:t>utdanningsmesser</a:t>
            </a:r>
            <a:endParaRPr sz="1000" dirty="0" err="1">
              <a:latin typeface="Roboto"/>
              <a:ea typeface="Roboto"/>
              <a:cs typeface="Roboto"/>
              <a:sym typeface="Roboto"/>
            </a:endParaRPr>
          </a:p>
          <a:p>
            <a:pPr marL="457200" marR="0" lvl="0" indent="-311150" algn="l" rtl="0">
              <a:lnSpc>
                <a:spcPct val="115000"/>
              </a:lnSpc>
              <a:spcBef>
                <a:spcPts val="0"/>
              </a:spcBef>
              <a:spcAft>
                <a:spcPts val="0"/>
              </a:spcAft>
              <a:buClr>
                <a:srgbClr val="1BBBEE"/>
              </a:buClr>
              <a:buSzPts val="1300"/>
              <a:buFont typeface="Roboto"/>
              <a:buChar char="•"/>
            </a:pPr>
            <a:r>
              <a:rPr lang="en" sz="1000" dirty="0" err="1">
                <a:latin typeface="Roboto"/>
                <a:ea typeface="Roboto"/>
                <a:cs typeface="Roboto"/>
                <a:sym typeface="Roboto"/>
              </a:rPr>
              <a:t>Oppfølging</a:t>
            </a:r>
            <a:r>
              <a:rPr lang="en" sz="1000" dirty="0">
                <a:latin typeface="Roboto"/>
                <a:ea typeface="Roboto"/>
                <a:cs typeface="Roboto"/>
                <a:sym typeface="Roboto"/>
              </a:rPr>
              <a:t> av </a:t>
            </a:r>
            <a:r>
              <a:rPr lang="en" sz="1000" dirty="0" err="1">
                <a:latin typeface="Roboto"/>
                <a:ea typeface="Roboto"/>
                <a:cs typeface="Roboto"/>
                <a:sym typeface="Roboto"/>
              </a:rPr>
              <a:t>egne</a:t>
            </a:r>
            <a:r>
              <a:rPr lang="en" sz="1000" dirty="0">
                <a:latin typeface="Roboto"/>
                <a:ea typeface="Roboto"/>
                <a:cs typeface="Roboto"/>
                <a:sym typeface="Roboto"/>
              </a:rPr>
              <a:t> </a:t>
            </a:r>
            <a:r>
              <a:rPr lang="en" sz="1000" dirty="0" err="1">
                <a:latin typeface="Roboto"/>
                <a:ea typeface="Roboto"/>
                <a:cs typeface="Roboto"/>
                <a:sym typeface="Roboto"/>
              </a:rPr>
              <a:t>medlemmer</a:t>
            </a:r>
            <a:endParaRPr sz="1000" dirty="0" err="1">
              <a:latin typeface="Roboto"/>
              <a:ea typeface="Roboto"/>
              <a:cs typeface="Roboto"/>
              <a:sym typeface="Roboto"/>
            </a:endParaRPr>
          </a:p>
          <a:p>
            <a:pPr marL="457200" marR="0" lvl="0" indent="-311150" algn="l" rtl="0">
              <a:lnSpc>
                <a:spcPct val="115000"/>
              </a:lnSpc>
              <a:spcBef>
                <a:spcPts val="0"/>
              </a:spcBef>
              <a:spcAft>
                <a:spcPts val="0"/>
              </a:spcAft>
              <a:buClr>
                <a:srgbClr val="1BBBEE"/>
              </a:buClr>
              <a:buSzPts val="1300"/>
              <a:buFont typeface="Roboto"/>
              <a:buChar char="•"/>
            </a:pPr>
            <a:r>
              <a:rPr lang="en" sz="1000" dirty="0" err="1">
                <a:latin typeface="Roboto"/>
                <a:ea typeface="Roboto"/>
                <a:cs typeface="Roboto"/>
                <a:sym typeface="Roboto"/>
              </a:rPr>
              <a:t>Nettverksmøter</a:t>
            </a:r>
            <a:r>
              <a:rPr lang="en" sz="1000" dirty="0">
                <a:latin typeface="Roboto"/>
                <a:ea typeface="Roboto"/>
                <a:cs typeface="Roboto"/>
                <a:sym typeface="Roboto"/>
              </a:rPr>
              <a:t> for </a:t>
            </a:r>
            <a:r>
              <a:rPr lang="en" sz="1000" dirty="0" err="1">
                <a:latin typeface="Roboto"/>
                <a:ea typeface="Roboto"/>
                <a:cs typeface="Roboto"/>
                <a:sym typeface="Roboto"/>
              </a:rPr>
              <a:t>faglige</a:t>
            </a:r>
            <a:r>
              <a:rPr lang="en" sz="1000" dirty="0">
                <a:latin typeface="Roboto"/>
                <a:ea typeface="Roboto"/>
                <a:cs typeface="Roboto"/>
                <a:sym typeface="Roboto"/>
              </a:rPr>
              <a:t> </a:t>
            </a:r>
            <a:r>
              <a:rPr lang="en" sz="1000" dirty="0" err="1">
                <a:latin typeface="Roboto"/>
                <a:ea typeface="Roboto"/>
                <a:cs typeface="Roboto"/>
                <a:sym typeface="Roboto"/>
              </a:rPr>
              <a:t>ledere</a:t>
            </a:r>
            <a:r>
              <a:rPr lang="en" sz="1000" dirty="0">
                <a:latin typeface="Roboto"/>
                <a:ea typeface="Roboto"/>
                <a:cs typeface="Roboto"/>
                <a:sym typeface="Roboto"/>
              </a:rPr>
              <a:t> </a:t>
            </a:r>
            <a:r>
              <a:rPr lang="en" sz="1000" dirty="0" err="1">
                <a:latin typeface="Roboto"/>
                <a:ea typeface="Roboto"/>
                <a:cs typeface="Roboto"/>
                <a:sym typeface="Roboto"/>
              </a:rPr>
              <a:t>og</a:t>
            </a:r>
            <a:r>
              <a:rPr lang="en" sz="1000" dirty="0">
                <a:latin typeface="Roboto"/>
                <a:ea typeface="Roboto"/>
                <a:cs typeface="Roboto"/>
                <a:sym typeface="Roboto"/>
              </a:rPr>
              <a:t> </a:t>
            </a:r>
            <a:r>
              <a:rPr lang="en" sz="1000" dirty="0" err="1">
                <a:latin typeface="Roboto"/>
                <a:ea typeface="Roboto"/>
                <a:cs typeface="Roboto"/>
                <a:sym typeface="Roboto"/>
              </a:rPr>
              <a:t>instruktører</a:t>
            </a:r>
            <a:endParaRPr sz="1000" dirty="0" err="1">
              <a:latin typeface="Roboto"/>
              <a:ea typeface="Roboto"/>
              <a:cs typeface="Roboto"/>
              <a:sym typeface="Roboto"/>
            </a:endParaRPr>
          </a:p>
          <a:p>
            <a:pPr marL="457200" marR="0" lvl="0" indent="-311150" algn="l" rtl="0">
              <a:lnSpc>
                <a:spcPct val="115000"/>
              </a:lnSpc>
              <a:spcBef>
                <a:spcPts val="0"/>
              </a:spcBef>
              <a:spcAft>
                <a:spcPts val="0"/>
              </a:spcAft>
              <a:buClr>
                <a:srgbClr val="1BBBEE"/>
              </a:buClr>
              <a:buSzPts val="1300"/>
              <a:buFont typeface="Roboto"/>
              <a:buChar char="•"/>
            </a:pPr>
            <a:r>
              <a:rPr lang="en" sz="1000" dirty="0" err="1">
                <a:latin typeface="Roboto"/>
                <a:ea typeface="Roboto"/>
                <a:cs typeface="Roboto"/>
                <a:sym typeface="Roboto"/>
              </a:rPr>
              <a:t>Lærlingtreff</a:t>
            </a:r>
            <a:r>
              <a:rPr lang="en" sz="1000" dirty="0">
                <a:latin typeface="Roboto"/>
                <a:ea typeface="Roboto"/>
                <a:cs typeface="Roboto"/>
                <a:sym typeface="Roboto"/>
              </a:rPr>
              <a:t> med </a:t>
            </a:r>
            <a:r>
              <a:rPr lang="en" sz="1000" dirty="0" err="1">
                <a:latin typeface="Roboto"/>
                <a:ea typeface="Roboto"/>
                <a:cs typeface="Roboto"/>
                <a:sym typeface="Roboto"/>
              </a:rPr>
              <a:t>sosialt</a:t>
            </a:r>
            <a:r>
              <a:rPr lang="en" sz="1000" dirty="0">
                <a:latin typeface="Roboto"/>
                <a:ea typeface="Roboto"/>
                <a:cs typeface="Roboto"/>
                <a:sym typeface="Roboto"/>
              </a:rPr>
              <a:t> </a:t>
            </a:r>
            <a:r>
              <a:rPr lang="en" sz="1000" dirty="0" err="1">
                <a:latin typeface="Roboto"/>
                <a:ea typeface="Roboto"/>
                <a:cs typeface="Roboto"/>
                <a:sym typeface="Roboto"/>
              </a:rPr>
              <a:t>og</a:t>
            </a:r>
            <a:r>
              <a:rPr lang="en" sz="1000" dirty="0">
                <a:latin typeface="Roboto"/>
                <a:ea typeface="Roboto"/>
                <a:cs typeface="Roboto"/>
                <a:sym typeface="Roboto"/>
              </a:rPr>
              <a:t> </a:t>
            </a:r>
            <a:r>
              <a:rPr lang="en" sz="1000" dirty="0" err="1">
                <a:latin typeface="Roboto"/>
                <a:ea typeface="Roboto"/>
                <a:cs typeface="Roboto"/>
                <a:sym typeface="Roboto"/>
              </a:rPr>
              <a:t>faglig</a:t>
            </a:r>
            <a:r>
              <a:rPr lang="en" sz="1000" dirty="0">
                <a:latin typeface="Roboto"/>
                <a:ea typeface="Roboto"/>
                <a:cs typeface="Roboto"/>
                <a:sym typeface="Roboto"/>
              </a:rPr>
              <a:t> program</a:t>
            </a:r>
            <a:endParaRPr sz="1000" dirty="0">
              <a:latin typeface="Roboto"/>
              <a:ea typeface="Roboto"/>
              <a:cs typeface="Roboto"/>
              <a:sym typeface="Roboto"/>
            </a:endParaRPr>
          </a:p>
          <a:p>
            <a:pPr marL="457200" marR="0" lvl="0" indent="-311150" algn="l" rtl="0">
              <a:lnSpc>
                <a:spcPct val="115000"/>
              </a:lnSpc>
              <a:spcBef>
                <a:spcPts val="0"/>
              </a:spcBef>
              <a:spcAft>
                <a:spcPts val="0"/>
              </a:spcAft>
              <a:buClr>
                <a:srgbClr val="1BBBEE"/>
              </a:buClr>
              <a:buSzPts val="1300"/>
              <a:buFont typeface="Roboto"/>
              <a:buChar char="•"/>
            </a:pPr>
            <a:r>
              <a:rPr lang="en" sz="1000" dirty="0" err="1">
                <a:latin typeface="Roboto"/>
                <a:ea typeface="Roboto"/>
                <a:cs typeface="Roboto"/>
                <a:sym typeface="Roboto"/>
              </a:rPr>
              <a:t>Opplæring</a:t>
            </a:r>
            <a:r>
              <a:rPr lang="en" sz="1000" dirty="0">
                <a:latin typeface="Roboto"/>
                <a:ea typeface="Roboto"/>
                <a:cs typeface="Roboto"/>
                <a:sym typeface="Roboto"/>
              </a:rPr>
              <a:t> </a:t>
            </a:r>
            <a:r>
              <a:rPr lang="en" sz="1000" dirty="0" err="1">
                <a:latin typeface="Roboto"/>
                <a:ea typeface="Roboto"/>
                <a:cs typeface="Roboto"/>
                <a:sym typeface="Roboto"/>
              </a:rPr>
              <a:t>i</a:t>
            </a:r>
            <a:r>
              <a:rPr lang="en" sz="1000" dirty="0">
                <a:latin typeface="Roboto"/>
                <a:ea typeface="Roboto"/>
                <a:cs typeface="Roboto"/>
                <a:sym typeface="Roboto"/>
              </a:rPr>
              <a:t> </a:t>
            </a:r>
            <a:r>
              <a:rPr lang="en" sz="1000" dirty="0" err="1">
                <a:latin typeface="Roboto"/>
                <a:ea typeface="Roboto"/>
                <a:cs typeface="Roboto"/>
                <a:sym typeface="Roboto"/>
              </a:rPr>
              <a:t>dokumentasjonsverktøyet</a:t>
            </a:r>
            <a:r>
              <a:rPr lang="en" sz="1000" dirty="0">
                <a:latin typeface="Roboto"/>
                <a:ea typeface="Roboto"/>
                <a:cs typeface="Roboto"/>
                <a:sym typeface="Roboto"/>
              </a:rPr>
              <a:t> OLKWEB for </a:t>
            </a:r>
            <a:r>
              <a:rPr lang="en" sz="1000" dirty="0" err="1">
                <a:latin typeface="Roboto"/>
                <a:ea typeface="Roboto"/>
                <a:cs typeface="Roboto"/>
                <a:sym typeface="Roboto"/>
              </a:rPr>
              <a:t>egne</a:t>
            </a:r>
            <a:r>
              <a:rPr lang="en" sz="1000" dirty="0">
                <a:latin typeface="Roboto"/>
                <a:ea typeface="Roboto"/>
                <a:cs typeface="Roboto"/>
                <a:sym typeface="Roboto"/>
              </a:rPr>
              <a:t> </a:t>
            </a:r>
            <a:r>
              <a:rPr lang="en" sz="1000" dirty="0" err="1">
                <a:latin typeface="Roboto"/>
                <a:ea typeface="Roboto"/>
                <a:cs typeface="Roboto"/>
                <a:sym typeface="Roboto"/>
              </a:rPr>
              <a:t>medlemmer</a:t>
            </a:r>
            <a:endParaRPr sz="1000" dirty="0" err="1">
              <a:latin typeface="Roboto"/>
              <a:ea typeface="Roboto"/>
              <a:cs typeface="Roboto"/>
              <a:sym typeface="Roboto"/>
            </a:endParaRPr>
          </a:p>
          <a:p>
            <a:pPr marL="457200" marR="0" lvl="0" indent="-311150" algn="l" rtl="0">
              <a:lnSpc>
                <a:spcPct val="115000"/>
              </a:lnSpc>
              <a:spcBef>
                <a:spcPts val="0"/>
              </a:spcBef>
              <a:spcAft>
                <a:spcPts val="0"/>
              </a:spcAft>
              <a:buClr>
                <a:srgbClr val="1BBBEE"/>
              </a:buClr>
              <a:buSzPts val="1300"/>
              <a:buFont typeface="Roboto"/>
              <a:buChar char="•"/>
            </a:pPr>
            <a:r>
              <a:rPr lang="en" sz="1000" dirty="0" err="1">
                <a:latin typeface="Roboto"/>
                <a:ea typeface="Roboto"/>
                <a:cs typeface="Roboto"/>
                <a:sym typeface="Roboto"/>
              </a:rPr>
              <a:t>Gjennomføring</a:t>
            </a:r>
            <a:r>
              <a:rPr lang="en" sz="1000" dirty="0">
                <a:latin typeface="Roboto"/>
                <a:ea typeface="Roboto"/>
                <a:cs typeface="Roboto"/>
                <a:sym typeface="Roboto"/>
              </a:rPr>
              <a:t> av </a:t>
            </a:r>
            <a:r>
              <a:rPr lang="en" sz="1000" dirty="0" err="1">
                <a:latin typeface="Roboto"/>
                <a:ea typeface="Roboto"/>
                <a:cs typeface="Roboto"/>
                <a:sym typeface="Roboto"/>
              </a:rPr>
              <a:t>testfagprøver</a:t>
            </a:r>
            <a:r>
              <a:rPr lang="en" sz="1000" dirty="0">
                <a:latin typeface="Roboto"/>
                <a:ea typeface="Roboto"/>
                <a:cs typeface="Roboto"/>
                <a:sym typeface="Roboto"/>
              </a:rPr>
              <a:t> for 2.års-lærlinger</a:t>
            </a:r>
            <a:endParaRPr sz="1000" dirty="0">
              <a:latin typeface="Roboto"/>
              <a:ea typeface="Roboto"/>
              <a:cs typeface="Roboto"/>
              <a:sym typeface="Roboto"/>
            </a:endParaRPr>
          </a:p>
          <a:p>
            <a:pPr marL="457200" marR="0" lvl="0" indent="-311150" algn="l" rtl="0">
              <a:lnSpc>
                <a:spcPct val="115000"/>
              </a:lnSpc>
              <a:spcBef>
                <a:spcPts val="0"/>
              </a:spcBef>
              <a:spcAft>
                <a:spcPts val="0"/>
              </a:spcAft>
              <a:buClr>
                <a:srgbClr val="1BBBEE"/>
              </a:buClr>
              <a:buSzPts val="1300"/>
              <a:buFont typeface="Roboto"/>
              <a:buChar char="•"/>
            </a:pPr>
            <a:r>
              <a:rPr lang="en" sz="1000" dirty="0" err="1">
                <a:latin typeface="Roboto"/>
                <a:ea typeface="Roboto"/>
                <a:cs typeface="Roboto"/>
                <a:sym typeface="Roboto"/>
              </a:rPr>
              <a:t>Sosiale</a:t>
            </a:r>
            <a:r>
              <a:rPr lang="en" sz="1000" dirty="0">
                <a:latin typeface="Roboto"/>
                <a:ea typeface="Roboto"/>
                <a:cs typeface="Roboto"/>
                <a:sym typeface="Roboto"/>
              </a:rPr>
              <a:t> </a:t>
            </a:r>
            <a:r>
              <a:rPr lang="en" sz="1000" dirty="0" err="1">
                <a:latin typeface="Roboto"/>
                <a:ea typeface="Roboto"/>
                <a:cs typeface="Roboto"/>
                <a:sym typeface="Roboto"/>
              </a:rPr>
              <a:t>avslutninger</a:t>
            </a:r>
            <a:r>
              <a:rPr lang="en" sz="1000" dirty="0">
                <a:latin typeface="Roboto"/>
                <a:ea typeface="Roboto"/>
                <a:cs typeface="Roboto"/>
                <a:sym typeface="Roboto"/>
              </a:rPr>
              <a:t> for </a:t>
            </a:r>
            <a:r>
              <a:rPr lang="en" sz="1000" dirty="0" err="1">
                <a:latin typeface="Roboto"/>
                <a:ea typeface="Roboto"/>
                <a:cs typeface="Roboto"/>
                <a:sym typeface="Roboto"/>
              </a:rPr>
              <a:t>lærlingene</a:t>
            </a:r>
            <a:endParaRPr sz="1000" dirty="0" err="1">
              <a:latin typeface="Roboto"/>
              <a:ea typeface="Roboto"/>
              <a:cs typeface="Roboto"/>
              <a:sym typeface="Roboto"/>
            </a:endParaRPr>
          </a:p>
          <a:p>
            <a:pPr marL="0" lvl="0" indent="0" algn="l" rtl="0">
              <a:lnSpc>
                <a:spcPct val="115000"/>
              </a:lnSpc>
              <a:spcBef>
                <a:spcPts val="1000"/>
              </a:spcBef>
              <a:spcAft>
                <a:spcPts val="1000"/>
              </a:spcAft>
              <a:buClr>
                <a:schemeClr val="dk1"/>
              </a:buClr>
              <a:buSzPts val="1100"/>
              <a:buFont typeface="Arial"/>
              <a:buNone/>
            </a:pPr>
            <a:endParaRPr sz="1000">
              <a:latin typeface="Roboto"/>
              <a:ea typeface="Roboto"/>
              <a:cs typeface="Roboto"/>
              <a:sym typeface="Roboto"/>
            </a:endParaRPr>
          </a:p>
        </p:txBody>
      </p:sp>
      <p:sp>
        <p:nvSpPr>
          <p:cNvPr id="489" name="Google Shape;489;p8"/>
          <p:cNvSpPr txBox="1">
            <a:spLocks noGrp="1"/>
          </p:cNvSpPr>
          <p:nvPr>
            <p:ph type="title"/>
          </p:nvPr>
        </p:nvSpPr>
        <p:spPr>
          <a:xfrm>
            <a:off x="402425" y="331000"/>
            <a:ext cx="76740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a:latin typeface="Roboto"/>
                <a:ea typeface="Roboto"/>
                <a:cs typeface="Roboto"/>
                <a:sym typeface="Roboto"/>
              </a:rPr>
              <a:t>Om OK stat</a:t>
            </a:r>
            <a:endParaRPr>
              <a:latin typeface="Roboto"/>
              <a:ea typeface="Roboto"/>
              <a:cs typeface="Roboto"/>
              <a:sym typeface="Roboto"/>
            </a:endParaRPr>
          </a:p>
          <a:p>
            <a:pPr marL="0" lvl="0" indent="0" algn="l" rtl="0">
              <a:lnSpc>
                <a:spcPct val="90000"/>
              </a:lnSpc>
              <a:spcBef>
                <a:spcPts val="0"/>
              </a:spcBef>
              <a:spcAft>
                <a:spcPts val="0"/>
              </a:spcAft>
              <a:buSzPts val="1400"/>
              <a:buNone/>
            </a:pPr>
            <a:endParaRPr>
              <a:solidFill>
                <a:srgbClr val="00B7C1"/>
              </a:solidFill>
              <a:latin typeface="Roboto"/>
              <a:ea typeface="Roboto"/>
              <a:cs typeface="Roboto"/>
              <a:sym typeface="Roboto"/>
            </a:endParaRPr>
          </a:p>
        </p:txBody>
      </p:sp>
      <p:pic>
        <p:nvPicPr>
          <p:cNvPr id="490" name="Google Shape;490;p8"/>
          <p:cNvPicPr preferRelativeResize="0"/>
          <p:nvPr/>
        </p:nvPicPr>
        <p:blipFill rotWithShape="1">
          <a:blip r:embed="rId5">
            <a:alphaModFix/>
          </a:blip>
          <a:srcRect/>
          <a:stretch/>
        </p:blipFill>
        <p:spPr>
          <a:xfrm>
            <a:off x="7718124" y="4648050"/>
            <a:ext cx="1312150" cy="414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9"/>
          <p:cNvSpPr/>
          <p:nvPr/>
        </p:nvSpPr>
        <p:spPr>
          <a:xfrm>
            <a:off x="0" y="-15600"/>
            <a:ext cx="4558800" cy="5159100"/>
          </a:xfrm>
          <a:prstGeom prst="rect">
            <a:avLst/>
          </a:prstGeom>
          <a:solidFill>
            <a:srgbClr val="1BBBEE">
              <a:alpha val="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9"/>
          <p:cNvSpPr txBox="1">
            <a:spLocks noGrp="1"/>
          </p:cNvSpPr>
          <p:nvPr>
            <p:ph type="body" idx="1"/>
          </p:nvPr>
        </p:nvSpPr>
        <p:spPr>
          <a:xfrm>
            <a:off x="402425" y="1288250"/>
            <a:ext cx="3786600" cy="3174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 sz="1000">
                <a:latin typeface="Roboto"/>
                <a:ea typeface="Roboto"/>
                <a:cs typeface="Roboto"/>
                <a:sym typeface="Roboto"/>
              </a:rPr>
              <a:t>Situasjonsbilde av lærlingordningen i dep.området</a:t>
            </a:r>
            <a:endParaRPr sz="1000">
              <a:latin typeface="Roboto"/>
              <a:ea typeface="Roboto"/>
              <a:cs typeface="Roboto"/>
              <a:sym typeface="Roboto"/>
            </a:endParaRPr>
          </a:p>
          <a:p>
            <a:pPr marL="0" lvl="0" indent="0" algn="l" rtl="0">
              <a:lnSpc>
                <a:spcPct val="115000"/>
              </a:lnSpc>
              <a:spcBef>
                <a:spcPts val="1000"/>
              </a:spcBef>
              <a:spcAft>
                <a:spcPts val="1000"/>
              </a:spcAft>
              <a:buClr>
                <a:schemeClr val="dk1"/>
              </a:buClr>
              <a:buSzPts val="1100"/>
              <a:buFont typeface="Arial"/>
              <a:buNone/>
            </a:pPr>
            <a:r>
              <a:rPr lang="en" sz="1000">
                <a:latin typeface="Roboto"/>
                <a:ea typeface="Roboto"/>
                <a:cs typeface="Roboto"/>
                <a:sym typeface="Roboto"/>
              </a:rPr>
              <a:t>Hvor mange underliggende virksomheter har lærlinger, hvor mange lærlinger, i hvilke fag. Egne opplæringskontor? Hvordan jobbes det med lærlinger i dep.området? Personallederforum? Etc etc.</a:t>
            </a:r>
            <a:endParaRPr sz="1000">
              <a:latin typeface="Roboto"/>
              <a:ea typeface="Roboto"/>
              <a:cs typeface="Roboto"/>
              <a:sym typeface="Roboto"/>
            </a:endParaRPr>
          </a:p>
        </p:txBody>
      </p:sp>
      <p:sp>
        <p:nvSpPr>
          <p:cNvPr id="497" name="Google Shape;497;p9"/>
          <p:cNvSpPr txBox="1"/>
          <p:nvPr/>
        </p:nvSpPr>
        <p:spPr>
          <a:xfrm>
            <a:off x="5439850" y="1398050"/>
            <a:ext cx="18426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dirty="0">
                <a:latin typeface="Roboto"/>
                <a:ea typeface="Roboto"/>
                <a:cs typeface="Roboto"/>
                <a:sym typeface="Roboto"/>
              </a:rPr>
              <a:t>xx</a:t>
            </a:r>
            <a:endParaRPr sz="1600" b="1" i="0" u="none" strike="noStrike" cap="none" dirty="0">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dirty="0" err="1">
                <a:solidFill>
                  <a:srgbClr val="000000"/>
                </a:solidFill>
                <a:latin typeface="Roboto"/>
                <a:ea typeface="Roboto"/>
                <a:cs typeface="Roboto"/>
                <a:sym typeface="Roboto"/>
              </a:rPr>
              <a:t>Lærlinger</a:t>
            </a:r>
            <a:r>
              <a:rPr lang="en" sz="1200" b="0" i="0" u="none" strike="noStrike" cap="none" dirty="0">
                <a:solidFill>
                  <a:srgbClr val="000000"/>
                </a:solidFill>
                <a:latin typeface="Roboto"/>
                <a:ea typeface="Roboto"/>
                <a:cs typeface="Roboto"/>
                <a:sym typeface="Roboto"/>
              </a:rPr>
              <a:t> </a:t>
            </a:r>
            <a:r>
              <a:rPr lang="en" sz="1200" b="0" i="0" u="none" strike="noStrike" cap="none" dirty="0" err="1">
                <a:solidFill>
                  <a:srgbClr val="000000"/>
                </a:solidFill>
                <a:latin typeface="Roboto"/>
                <a:ea typeface="Roboto"/>
                <a:cs typeface="Roboto"/>
                <a:sym typeface="Roboto"/>
              </a:rPr>
              <a:t>i</a:t>
            </a:r>
            <a:r>
              <a:rPr lang="en" sz="1200" b="0" i="0" u="none" strike="noStrike" cap="none" dirty="0">
                <a:solidFill>
                  <a:srgbClr val="000000"/>
                </a:solidFill>
                <a:latin typeface="Roboto"/>
                <a:ea typeface="Roboto"/>
                <a:cs typeface="Roboto"/>
                <a:sym typeface="Roboto"/>
              </a:rPr>
              <a:t> </a:t>
            </a:r>
            <a:r>
              <a:rPr lang="en" sz="1200" b="0" i="0" u="none" strike="noStrike" cap="none" dirty="0" err="1">
                <a:solidFill>
                  <a:srgbClr val="000000"/>
                </a:solidFill>
                <a:latin typeface="Roboto"/>
                <a:ea typeface="Roboto"/>
                <a:cs typeface="Roboto"/>
                <a:sym typeface="Roboto"/>
              </a:rPr>
              <a:t>departementet</a:t>
            </a:r>
            <a:endParaRPr sz="1200" b="0" i="0" u="none" strike="noStrike" cap="none" dirty="0" err="1">
              <a:solidFill>
                <a:srgbClr val="000000"/>
              </a:solidFill>
              <a:latin typeface="Roboto"/>
              <a:ea typeface="Roboto"/>
              <a:cs typeface="Roboto"/>
              <a:sym typeface="Roboto"/>
            </a:endParaRPr>
          </a:p>
        </p:txBody>
      </p:sp>
      <p:sp>
        <p:nvSpPr>
          <p:cNvPr id="498" name="Google Shape;498;p9"/>
          <p:cNvSpPr txBox="1"/>
          <p:nvPr/>
        </p:nvSpPr>
        <p:spPr>
          <a:xfrm>
            <a:off x="6886025" y="3609300"/>
            <a:ext cx="18426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dirty="0">
                <a:latin typeface="Roboto"/>
                <a:ea typeface="Roboto"/>
                <a:cs typeface="Roboto"/>
              </a:rPr>
              <a:t>x</a:t>
            </a:r>
            <a:endParaRPr lang="en" sz="1600" b="1" i="0" u="none" strike="noStrike" cap="none" dirty="0">
              <a:solidFill>
                <a:srgbClr val="000000"/>
              </a:solidFill>
              <a:latin typeface="Roboto"/>
              <a:ea typeface="Roboto"/>
              <a:cs typeface="Roboto"/>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dirty="0" err="1">
                <a:solidFill>
                  <a:srgbClr val="000000"/>
                </a:solidFill>
                <a:latin typeface="Roboto"/>
                <a:ea typeface="Roboto"/>
                <a:cs typeface="Roboto"/>
                <a:sym typeface="Roboto"/>
              </a:rPr>
              <a:t>Forskjellige</a:t>
            </a:r>
            <a:r>
              <a:rPr lang="en" sz="1200" b="0" i="0" u="none" strike="noStrike" cap="none" dirty="0">
                <a:solidFill>
                  <a:srgbClr val="000000"/>
                </a:solidFill>
                <a:latin typeface="Roboto"/>
                <a:ea typeface="Roboto"/>
                <a:cs typeface="Roboto"/>
                <a:sym typeface="Roboto"/>
              </a:rPr>
              <a:t> </a:t>
            </a:r>
            <a:r>
              <a:rPr lang="en" sz="1200" b="0" i="0" u="none" strike="noStrike" cap="none" dirty="0" err="1">
                <a:solidFill>
                  <a:srgbClr val="000000"/>
                </a:solidFill>
                <a:latin typeface="Roboto"/>
                <a:ea typeface="Roboto"/>
                <a:cs typeface="Roboto"/>
                <a:sym typeface="Roboto"/>
              </a:rPr>
              <a:t>fagområder</a:t>
            </a:r>
            <a:endParaRPr sz="1200" b="0" i="0" u="none" strike="noStrike" cap="none" dirty="0" err="1">
              <a:solidFill>
                <a:srgbClr val="000000"/>
              </a:solidFill>
              <a:latin typeface="Roboto"/>
              <a:ea typeface="Roboto"/>
              <a:cs typeface="Roboto"/>
              <a:sym typeface="Roboto"/>
            </a:endParaRPr>
          </a:p>
        </p:txBody>
      </p:sp>
      <p:sp>
        <p:nvSpPr>
          <p:cNvPr id="499" name="Google Shape;499;p9"/>
          <p:cNvSpPr/>
          <p:nvPr/>
        </p:nvSpPr>
        <p:spPr>
          <a:xfrm>
            <a:off x="6242777" y="815684"/>
            <a:ext cx="1210200" cy="538700"/>
          </a:xfrm>
          <a:custGeom>
            <a:avLst/>
            <a:gdLst/>
            <a:ahLst/>
            <a:cxnLst/>
            <a:rect l="l" t="t" r="r" b="b"/>
            <a:pathLst>
              <a:path w="48408" h="21548" extrusionOk="0">
                <a:moveTo>
                  <a:pt x="2375" y="21548"/>
                </a:moveTo>
                <a:cubicBezTo>
                  <a:pt x="441" y="17679"/>
                  <a:pt x="-662" y="12876"/>
                  <a:pt x="496" y="8709"/>
                </a:cubicBezTo>
                <a:cubicBezTo>
                  <a:pt x="1776" y="4102"/>
                  <a:pt x="7367" y="1040"/>
                  <a:pt x="12083" y="254"/>
                </a:cubicBezTo>
                <a:cubicBezTo>
                  <a:pt x="24221" y="-1768"/>
                  <a:pt x="37402" y="12333"/>
                  <a:pt x="48408" y="6830"/>
                </a:cubicBezTo>
              </a:path>
            </a:pathLst>
          </a:cu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9"/>
          <p:cNvSpPr/>
          <p:nvPr/>
        </p:nvSpPr>
        <p:spPr>
          <a:xfrm>
            <a:off x="6380450" y="3335423"/>
            <a:ext cx="1330875" cy="625925"/>
          </a:xfrm>
          <a:custGeom>
            <a:avLst/>
            <a:gdLst/>
            <a:ahLst/>
            <a:cxnLst/>
            <a:rect l="l" t="t" r="r" b="b"/>
            <a:pathLst>
              <a:path w="53235" h="25037" extrusionOk="0">
                <a:moveTo>
                  <a:pt x="53235" y="13451"/>
                </a:moveTo>
                <a:cubicBezTo>
                  <a:pt x="49782" y="6051"/>
                  <a:pt x="40538" y="-1476"/>
                  <a:pt x="32567" y="298"/>
                </a:cubicBezTo>
                <a:cubicBezTo>
                  <a:pt x="26901" y="1559"/>
                  <a:pt x="25776" y="9738"/>
                  <a:pt x="21920" y="14077"/>
                </a:cubicBezTo>
                <a:cubicBezTo>
                  <a:pt x="16494" y="20183"/>
                  <a:pt x="7925" y="23056"/>
                  <a:pt x="0" y="25037"/>
                </a:cubicBezTo>
              </a:path>
            </a:pathLst>
          </a:cu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9"/>
          <p:cNvSpPr txBox="1">
            <a:spLocks noGrp="1"/>
          </p:cNvSpPr>
          <p:nvPr>
            <p:ph type="sldNum" idx="3"/>
          </p:nvPr>
        </p:nvSpPr>
        <p:spPr>
          <a:xfrm>
            <a:off x="8584175" y="4823000"/>
            <a:ext cx="144600" cy="138600"/>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0"/>
              </a:spcAft>
              <a:buSzPts val="800"/>
              <a:buNone/>
            </a:pPr>
            <a:fld id="{00000000-1234-1234-1234-123412341234}" type="slidenum">
              <a:rPr lang="en" sz="800" i="0" u="none" strike="noStrike" cap="none">
                <a:solidFill>
                  <a:schemeClr val="dk1"/>
                </a:solidFill>
                <a:latin typeface="Roboto"/>
                <a:ea typeface="Roboto"/>
                <a:cs typeface="Roboto"/>
                <a:sym typeface="Roboto"/>
              </a:rPr>
              <a:t>9</a:t>
            </a:fld>
            <a:endParaRPr sz="800" i="0" u="none" strike="noStrike" cap="none">
              <a:solidFill>
                <a:schemeClr val="dk1"/>
              </a:solidFill>
              <a:latin typeface="Roboto"/>
              <a:ea typeface="Roboto"/>
              <a:cs typeface="Roboto"/>
              <a:sym typeface="Roboto"/>
            </a:endParaRPr>
          </a:p>
        </p:txBody>
      </p:sp>
      <p:sp>
        <p:nvSpPr>
          <p:cNvPr id="502" name="Google Shape;502;p9"/>
          <p:cNvSpPr txBox="1">
            <a:spLocks noGrp="1"/>
          </p:cNvSpPr>
          <p:nvPr>
            <p:ph type="title"/>
          </p:nvPr>
        </p:nvSpPr>
        <p:spPr>
          <a:xfrm>
            <a:off x="402425" y="331000"/>
            <a:ext cx="3784200" cy="52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a:latin typeface="Roboto"/>
                <a:ea typeface="Roboto"/>
                <a:cs typeface="Roboto"/>
                <a:sym typeface="Roboto"/>
              </a:rPr>
              <a:t>Lærlingordningen i dep.området</a:t>
            </a:r>
            <a:br>
              <a:rPr lang="en">
                <a:latin typeface="Roboto"/>
                <a:ea typeface="Roboto"/>
                <a:cs typeface="Roboto"/>
                <a:sym typeface="Roboto"/>
              </a:rPr>
            </a:br>
            <a:r>
              <a:rPr lang="en" sz="1700">
                <a:latin typeface="Roboto"/>
                <a:ea typeface="Roboto"/>
                <a:cs typeface="Roboto"/>
                <a:sym typeface="Roboto"/>
              </a:rPr>
              <a:t>(spesifiseres i hvert dep.område)</a:t>
            </a:r>
            <a:endParaRPr>
              <a:latin typeface="Roboto"/>
              <a:ea typeface="Roboto"/>
              <a:cs typeface="Roboto"/>
              <a:sym typeface="Roboto"/>
            </a:endParaRPr>
          </a:p>
          <a:p>
            <a:pPr marL="0" lvl="0" indent="0" algn="l" rtl="0">
              <a:lnSpc>
                <a:spcPct val="90000"/>
              </a:lnSpc>
              <a:spcBef>
                <a:spcPts val="0"/>
              </a:spcBef>
              <a:spcAft>
                <a:spcPts val="0"/>
              </a:spcAft>
              <a:buSzPts val="1400"/>
              <a:buNone/>
            </a:pPr>
            <a:endParaRPr>
              <a:solidFill>
                <a:srgbClr val="00B7C1"/>
              </a:solidFill>
              <a:latin typeface="Roboto"/>
              <a:ea typeface="Roboto"/>
              <a:cs typeface="Roboto"/>
              <a:sym typeface="Roboto"/>
            </a:endParaRPr>
          </a:p>
        </p:txBody>
      </p:sp>
      <p:sp>
        <p:nvSpPr>
          <p:cNvPr id="503" name="Google Shape;503;p9"/>
          <p:cNvSpPr/>
          <p:nvPr/>
        </p:nvSpPr>
        <p:spPr>
          <a:xfrm>
            <a:off x="7500350" y="472800"/>
            <a:ext cx="716400" cy="1490100"/>
          </a:xfrm>
          <a:prstGeom prst="rect">
            <a:avLst/>
          </a:prstGeom>
          <a:solidFill>
            <a:srgbClr val="1BBB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9"/>
          <p:cNvSpPr/>
          <p:nvPr/>
        </p:nvSpPr>
        <p:spPr>
          <a:xfrm>
            <a:off x="5439838" y="3231575"/>
            <a:ext cx="716400" cy="1490100"/>
          </a:xfrm>
          <a:prstGeom prst="rect">
            <a:avLst/>
          </a:prstGeom>
          <a:solidFill>
            <a:srgbClr val="1BBB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319F26DEF5266449814F12506469B07" ma:contentTypeVersion="15" ma:contentTypeDescription="Opprett et nytt dokument." ma:contentTypeScope="" ma:versionID="1803f2f07d5e56745f925618bb1bb3ed">
  <xsd:schema xmlns:xsd="http://www.w3.org/2001/XMLSchema" xmlns:xs="http://www.w3.org/2001/XMLSchema" xmlns:p="http://schemas.microsoft.com/office/2006/metadata/properties" xmlns:ns2="53ff7ce9-b8d4-4ac3-aa2f-9cd61701455f" xmlns:ns3="e74b3bb6-5e69-43aa-b4ca-a8f2c3042b3f" targetNamespace="http://schemas.microsoft.com/office/2006/metadata/properties" ma:root="true" ma:fieldsID="1f7be5bacc74c893562d166f0fdfd3b9" ns2:_="" ns3:_="">
    <xsd:import namespace="53ff7ce9-b8d4-4ac3-aa2f-9cd61701455f"/>
    <xsd:import namespace="e74b3bb6-5e69-43aa-b4ca-a8f2c3042b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ff7ce9-b8d4-4ac3-aa2f-9cd6170145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eb0be57b-a27d-473a-a780-396a8013085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4b3bb6-5e69-43aa-b4ca-a8f2c3042b3f"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fd981461-fc7d-4c75-9167-13f45116c81c}" ma:internalName="TaxCatchAll" ma:showField="CatchAllData" ma:web="e74b3bb6-5e69-43aa-b4ca-a8f2c3042b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3ff7ce9-b8d4-4ac3-aa2f-9cd61701455f">
      <Terms xmlns="http://schemas.microsoft.com/office/infopath/2007/PartnerControls"/>
    </lcf76f155ced4ddcb4097134ff3c332f>
    <TaxCatchAll xmlns="e74b3bb6-5e69-43aa-b4ca-a8f2c3042b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C701D7-3D61-4B62-9127-7157EE437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ff7ce9-b8d4-4ac3-aa2f-9cd61701455f"/>
    <ds:schemaRef ds:uri="e74b3bb6-5e69-43aa-b4ca-a8f2c3042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06CA5-610E-4940-B83D-819E727CF126}">
  <ds:schemaRefs>
    <ds:schemaRef ds:uri="e74b3bb6-5e69-43aa-b4ca-a8f2c3042b3f"/>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53ff7ce9-b8d4-4ac3-aa2f-9cd61701455f"/>
    <ds:schemaRef ds:uri="http://www.w3.org/XML/1998/namespace"/>
    <ds:schemaRef ds:uri="http://purl.org/dc/dcmitype/"/>
  </ds:schemaRefs>
</ds:datastoreItem>
</file>

<file path=customXml/itemProps3.xml><?xml version="1.0" encoding="utf-8"?>
<ds:datastoreItem xmlns:ds="http://schemas.openxmlformats.org/officeDocument/2006/customXml" ds:itemID="{2815E9B4-D2F0-4F26-9D94-D7C9FCBFC5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TotalTime>
  <Words>4158</Words>
  <Application>Microsoft Office PowerPoint</Application>
  <PresentationFormat>Skjermfremvisning (16:9)</PresentationFormat>
  <Paragraphs>323</Paragraphs>
  <Slides>45</Slides>
  <Notes>44</Notes>
  <HiddenSlides>2</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45</vt:i4>
      </vt:variant>
    </vt:vector>
  </HeadingPairs>
  <TitlesOfParts>
    <vt:vector size="51" baseType="lpstr">
      <vt:lpstr>Arial</vt:lpstr>
      <vt:lpstr>Helvetica Neue</vt:lpstr>
      <vt:lpstr>NTR</vt:lpstr>
      <vt:lpstr>Roboto</vt:lpstr>
      <vt:lpstr>Caveat</vt:lpstr>
      <vt:lpstr>DFØ ppt mal</vt:lpstr>
      <vt:lpstr>PowerPoint-presentasjon</vt:lpstr>
      <vt:lpstr>Forord fra statsråden</vt:lpstr>
      <vt:lpstr>Hva er lærlingordningen?</vt:lpstr>
      <vt:lpstr>Hvor mange lærlinger er det i staten?</vt:lpstr>
      <vt:lpstr>Hvilke utfordringer står vi overfor?</vt:lpstr>
      <vt:lpstr>Det er igangsatt flere initiativ som omfatter lærlinger i staten</vt:lpstr>
      <vt:lpstr>Pilotprosjekt for å øke antall lærlinger i staten  </vt:lpstr>
      <vt:lpstr>Om OK stat </vt:lpstr>
      <vt:lpstr>Lærlingordningen i dep.området (spesifiseres i hvert dep.område) </vt:lpstr>
      <vt:lpstr>Mål for handlingsplan  (spesifiseres i hvert dep.område)</vt:lpstr>
      <vt:lpstr>Mal for tiltaksbeskrivelse</vt:lpstr>
      <vt:lpstr>Oversikt over tiltak (spesifiseres i hvert dep.område)</vt:lpstr>
      <vt:lpstr>Tiltak - Nettverk i dep.området</vt:lpstr>
      <vt:lpstr>Tiltak #1 - Nettverk i dep.området (kan være lik for alle dep.områder for “fellestiltak”) </vt:lpstr>
      <vt:lpstr>Tiltak #1 - Nettverk i dep.området (spesifiseres i hvert dep.område) </vt:lpstr>
      <vt:lpstr>Eksempler på tiltak</vt:lpstr>
      <vt:lpstr>Eksempler på tiltak</vt:lpstr>
      <vt:lpstr>Tidslinje for gjennomføring</vt:lpstr>
      <vt:lpstr>Tiltak #1– En til en med OK stat</vt:lpstr>
      <vt:lpstr>Tiltak #1 – En til en med OK stat</vt:lpstr>
      <vt:lpstr>Tiltak #1 – Eksempel på e-post/sak til nettsider til virksomheter </vt:lpstr>
      <vt:lpstr>Tiltak #2- Praksiselev (YFF)</vt:lpstr>
      <vt:lpstr>Tiltak #2 – YFF-elev</vt:lpstr>
      <vt:lpstr>Tiltak #2 – sjekkliste for inntak av YFF-elev </vt:lpstr>
      <vt:lpstr>Tiltak #2 – eksempel på e-post til lærer </vt:lpstr>
      <vt:lpstr>Tiltak #3– Intern markedsføring i virksomheten</vt:lpstr>
      <vt:lpstr>Tiltak #3 – Intern markedsføring</vt:lpstr>
      <vt:lpstr>Tiltak #4– Kompetanselærling</vt:lpstr>
      <vt:lpstr>Tiltak #4 – Kompetanselæring</vt:lpstr>
      <vt:lpstr>Tiltak #5– Samarbeid om lærlinger</vt:lpstr>
      <vt:lpstr>Tiltak #4 – Samarbeid om lærlinger</vt:lpstr>
      <vt:lpstr>Illustrasjoner til bruk</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Karsten Rieck</dc:creator>
  <cp:lastModifiedBy>Monica Jonsrud Svenningsen</cp:lastModifiedBy>
  <cp:revision>21</cp:revision>
  <dcterms:modified xsi:type="dcterms:W3CDTF">2022-06-07T07:37:08Z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0x0101005319F26DEF5266449814F12506469B07</vt:lpwstr>
  </property>
  <property fmtid="{D5CDD505-2E9C-101B-9397-08002B2CF9AE}" pid="3" name="MediaServiceImageTags">
    <vt:lpwstr/>
  </property>
</Properties>
</file>