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5E"/>
    <a:srgbClr val="005F32"/>
    <a:srgbClr val="D0E7F8"/>
    <a:srgbClr val="91C8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E8A3D5-48DE-451B-B8E3-7F5C4A430FE9}" v="5" dt="2022-11-27T13:06:38.5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side_grøn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CE0A0B08-1415-45CD-BCC7-75910D7BAF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7" y="0"/>
            <a:ext cx="12091173" cy="6858000"/>
          </a:xfrm>
          <a:prstGeom prst="rect">
            <a:avLst/>
          </a:prstGeom>
        </p:spPr>
      </p:pic>
      <p:sp>
        <p:nvSpPr>
          <p:cNvPr id="25" name="Plassholder for tekst 24"/>
          <p:cNvSpPr>
            <a:spLocks noGrp="1"/>
          </p:cNvSpPr>
          <p:nvPr>
            <p:ph type="body" sz="quarter" idx="24" hasCustomPrompt="1"/>
          </p:nvPr>
        </p:nvSpPr>
        <p:spPr>
          <a:xfrm>
            <a:off x="-19050" y="0"/>
            <a:ext cx="12211050" cy="850362"/>
          </a:xfrm>
          <a:blipFill dpi="0" rotWithShape="1">
            <a:blip r:embed="rId3">
              <a:alphaModFix amt="8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en-US" dirty="0"/>
              <a:t>?</a:t>
            </a:r>
            <a:endParaRPr lang="nb-NO" dirty="0"/>
          </a:p>
        </p:txBody>
      </p:sp>
      <p:sp>
        <p:nvSpPr>
          <p:cNvPr id="22" name="Plassholder for tekst 18"/>
          <p:cNvSpPr>
            <a:spLocks noGrp="1"/>
          </p:cNvSpPr>
          <p:nvPr>
            <p:ph type="body" sz="quarter" idx="23" hasCustomPrompt="1"/>
          </p:nvPr>
        </p:nvSpPr>
        <p:spPr>
          <a:xfrm>
            <a:off x="-19050" y="2032921"/>
            <a:ext cx="6121270" cy="2160000"/>
          </a:xfrm>
          <a:solidFill>
            <a:schemeClr val="tx1">
              <a:alpha val="80000"/>
            </a:schemeClr>
          </a:solidFill>
        </p:spPr>
        <p:txBody>
          <a:bodyPr lIns="792000" rIns="144000" anchor="ctr" anchorCtr="0">
            <a:noAutofit/>
          </a:bodyPr>
          <a:lstStyle>
            <a:lvl1pPr marL="0" indent="0"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Tittel</a:t>
            </a:r>
            <a:r>
              <a:rPr lang="en-US" dirty="0"/>
              <a:t> p</a:t>
            </a:r>
            <a:r>
              <a:rPr lang="nb-NO" dirty="0"/>
              <a:t>å maks tre linjer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-19050" y="4192921"/>
            <a:ext cx="6121270" cy="336798"/>
          </a:xfrm>
          <a:solidFill>
            <a:schemeClr val="tx1">
              <a:lumMod val="65000"/>
              <a:lumOff val="35000"/>
              <a:alpha val="77647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Navn</a:t>
            </a:r>
            <a:r>
              <a:rPr lang="en-US" dirty="0"/>
              <a:t> p</a:t>
            </a:r>
            <a:r>
              <a:rPr lang="nb-NO" dirty="0"/>
              <a:t>å foredragsholder</a:t>
            </a:r>
          </a:p>
        </p:txBody>
      </p:sp>
      <p:sp>
        <p:nvSpPr>
          <p:cNvPr id="1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-19050" y="4529719"/>
            <a:ext cx="6121270" cy="336798"/>
          </a:xfrm>
          <a:solidFill>
            <a:schemeClr val="tx1">
              <a:lumMod val="65000"/>
              <a:lumOff val="35000"/>
              <a:alpha val="78000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Sted og dato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7F7662D4-35B1-4A57-8CE5-37819F91AB4B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80" y="5662207"/>
            <a:ext cx="11960039" cy="120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430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uiExpand="1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3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hold og bilde HVI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EB83A51-F09B-4659-A372-964B06C25686}" type="datetime1">
              <a:rPr lang="nb-NO" smtClean="0"/>
              <a:t>27.11.2022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3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7051200" y="1"/>
            <a:ext cx="5140800" cy="6858000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 tIns="3708000" anchor="t" anchorCtr="1">
            <a:normAutofit/>
          </a:bodyPr>
          <a:lstStyle>
            <a:lvl1pPr marL="0" indent="0" algn="ctr">
              <a:buNone/>
              <a:defRPr sz="1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14" name="Tittel 1"/>
          <p:cNvSpPr>
            <a:spLocks noGrp="1"/>
          </p:cNvSpPr>
          <p:nvPr>
            <p:ph type="title" hasCustomPrompt="1"/>
          </p:nvPr>
        </p:nvSpPr>
        <p:spPr>
          <a:xfrm>
            <a:off x="479427" y="227477"/>
            <a:ext cx="6128107" cy="1325563"/>
          </a:xfrm>
          <a:prstGeom prst="rect">
            <a:avLst/>
          </a:prstGeom>
        </p:spPr>
        <p:txBody>
          <a:bodyPr/>
          <a:lstStyle>
            <a:lvl1pPr algn="l">
              <a:defRPr baseline="0"/>
            </a:lvl1pPr>
          </a:lstStyle>
          <a:p>
            <a:r>
              <a:rPr lang="nb-NO" dirty="0"/>
              <a:t>Klikk for skrive tittel</a:t>
            </a:r>
          </a:p>
        </p:txBody>
      </p:sp>
      <p:sp>
        <p:nvSpPr>
          <p:cNvPr id="15" name="Plassholder for innhold 2"/>
          <p:cNvSpPr>
            <a:spLocks noGrp="1"/>
          </p:cNvSpPr>
          <p:nvPr>
            <p:ph idx="1"/>
          </p:nvPr>
        </p:nvSpPr>
        <p:spPr>
          <a:xfrm>
            <a:off x="479427" y="1700213"/>
            <a:ext cx="6128107" cy="42006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9936000" y="4140000"/>
            <a:ext cx="4060641" cy="450008"/>
          </a:xfrm>
        </p:spPr>
        <p:txBody>
          <a:bodyPr rIns="180000" anchor="ctr" anchorCtr="0">
            <a:normAutofit/>
          </a:bodyPr>
          <a:lstStyle>
            <a:lvl1pPr marL="0" indent="0" algn="l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3151534" y="5911117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</p:spTree>
    <p:extLst>
      <p:ext uri="{BB962C8B-B14F-4D97-AF65-F5344CB8AC3E}">
        <p14:creationId xmlns:p14="http://schemas.microsoft.com/office/powerpoint/2010/main" val="383118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2 bilder med tekst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tel 1"/>
          <p:cNvSpPr>
            <a:spLocks noGrp="1"/>
          </p:cNvSpPr>
          <p:nvPr>
            <p:ph type="title" hasCustomPrompt="1"/>
          </p:nvPr>
        </p:nvSpPr>
        <p:spPr>
          <a:xfrm>
            <a:off x="838800" y="363600"/>
            <a:ext cx="90000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19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839969" y="3976254"/>
            <a:ext cx="5400000" cy="546879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24" name="Plassholder for tekst 10"/>
          <p:cNvSpPr>
            <a:spLocks noGrp="1"/>
          </p:cNvSpPr>
          <p:nvPr>
            <p:ph type="body" sz="quarter" idx="13"/>
          </p:nvPr>
        </p:nvSpPr>
        <p:spPr>
          <a:xfrm>
            <a:off x="839970" y="4528704"/>
            <a:ext cx="5399999" cy="1505340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410472" y="3976254"/>
            <a:ext cx="5400000" cy="546879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26" name="Plassholder for tekst 10"/>
          <p:cNvSpPr>
            <a:spLocks noGrp="1"/>
          </p:cNvSpPr>
          <p:nvPr>
            <p:ph type="body" sz="quarter" idx="14"/>
          </p:nvPr>
        </p:nvSpPr>
        <p:spPr>
          <a:xfrm>
            <a:off x="6410472" y="4528704"/>
            <a:ext cx="5400000" cy="1505340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7" name="Plassholder for bunntekst 2"/>
          <p:cNvSpPr>
            <a:spLocks noGrp="1"/>
          </p:cNvSpPr>
          <p:nvPr>
            <p:ph type="ftr" sz="quarter" idx="18"/>
          </p:nvPr>
        </p:nvSpPr>
        <p:spPr>
          <a:xfrm>
            <a:off x="2808000" y="6318000"/>
            <a:ext cx="7020000" cy="36000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28" name="Plassholder for dato 1"/>
          <p:cNvSpPr>
            <a:spLocks noGrp="1"/>
          </p:cNvSpPr>
          <p:nvPr>
            <p:ph type="dt" sz="half" idx="17"/>
          </p:nvPr>
        </p:nvSpPr>
        <p:spPr>
          <a:xfrm>
            <a:off x="9846000" y="6318000"/>
            <a:ext cx="1620000" cy="360000"/>
          </a:xfrm>
        </p:spPr>
        <p:txBody>
          <a:bodyPr/>
          <a:lstStyle/>
          <a:p>
            <a:fld id="{60EB44CA-5606-40D5-805A-A117001F6E37}" type="datetime1">
              <a:rPr lang="nb-NO" smtClean="0"/>
              <a:t>27.11.2022</a:t>
            </a:fld>
            <a:endParaRPr lang="nb-NO" dirty="0"/>
          </a:p>
        </p:txBody>
      </p:sp>
      <p:sp>
        <p:nvSpPr>
          <p:cNvPr id="29" name="Plassholder for lysbildenummer 3"/>
          <p:cNvSpPr>
            <a:spLocks noGrp="1"/>
          </p:cNvSpPr>
          <p:nvPr>
            <p:ph type="sldNum" sz="quarter" idx="19"/>
          </p:nvPr>
        </p:nvSpPr>
        <p:spPr>
          <a:xfrm>
            <a:off x="11555518" y="6318000"/>
            <a:ext cx="450010" cy="360000"/>
          </a:xfrm>
        </p:spPr>
        <p:txBody>
          <a:bodyPr/>
          <a:lstStyle/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sz="quarter" idx="20" hasCustomPrompt="1"/>
          </p:nvPr>
        </p:nvSpPr>
        <p:spPr>
          <a:xfrm>
            <a:off x="839969" y="1688655"/>
            <a:ext cx="5400000" cy="2284814"/>
          </a:xfrm>
          <a:ln>
            <a:solidFill>
              <a:schemeClr val="bg2">
                <a:lumMod val="90000"/>
              </a:schemeClr>
            </a:solidFill>
          </a:ln>
        </p:spPr>
        <p:txBody>
          <a:bodyPr tIns="1368000">
            <a:normAutofit/>
          </a:bodyPr>
          <a:lstStyle>
            <a:lvl1pPr marL="0" indent="0" algn="ctr">
              <a:buNone/>
              <a:defRPr sz="2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16" name="Plassholder for bilde 2"/>
          <p:cNvSpPr>
            <a:spLocks noGrp="1"/>
          </p:cNvSpPr>
          <p:nvPr>
            <p:ph type="pic" sz="quarter" idx="21" hasCustomPrompt="1"/>
          </p:nvPr>
        </p:nvSpPr>
        <p:spPr>
          <a:xfrm>
            <a:off x="6410472" y="1688655"/>
            <a:ext cx="5400000" cy="2284814"/>
          </a:xfrm>
          <a:ln>
            <a:solidFill>
              <a:schemeClr val="bg2">
                <a:lumMod val="90000"/>
              </a:schemeClr>
            </a:solidFill>
          </a:ln>
        </p:spPr>
        <p:txBody>
          <a:bodyPr tIns="1368000">
            <a:normAutofit/>
          </a:bodyPr>
          <a:lstStyle>
            <a:lvl1pPr marL="0" indent="0" algn="ctr">
              <a:buNone/>
              <a:defRPr sz="2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12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2229731" y="3706428"/>
            <a:ext cx="3996000" cy="244606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13" name="Plassholder for tekst 3"/>
          <p:cNvSpPr>
            <a:spLocks noGrp="1"/>
          </p:cNvSpPr>
          <p:nvPr>
            <p:ph type="body" sz="quarter" idx="22" hasCustomPrompt="1"/>
          </p:nvPr>
        </p:nvSpPr>
        <p:spPr>
          <a:xfrm>
            <a:off x="7791972" y="3706428"/>
            <a:ext cx="3996000" cy="244606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</p:spTree>
    <p:extLst>
      <p:ext uri="{BB962C8B-B14F-4D97-AF65-F5344CB8AC3E}">
        <p14:creationId xmlns:p14="http://schemas.microsoft.com/office/powerpoint/2010/main" val="15225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er med tekst HVI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9846000" y="6318000"/>
            <a:ext cx="1620000" cy="360000"/>
          </a:xfrm>
          <a:prstGeom prst="rect">
            <a:avLst/>
          </a:prstGeom>
        </p:spPr>
        <p:txBody>
          <a:bodyPr/>
          <a:lstStyle/>
          <a:p>
            <a:fld id="{23F85974-5485-4220-B176-42FBEB95DA2D}" type="datetime1">
              <a:rPr lang="nb-NO" smtClean="0"/>
              <a:t>27.11.2022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2808000" y="6318000"/>
            <a:ext cx="7020000" cy="360000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11556000" y="6318000"/>
            <a:ext cx="450000" cy="360000"/>
          </a:xfrm>
          <a:prstGeom prst="rect">
            <a:avLst/>
          </a:prstGeom>
        </p:spPr>
        <p:txBody>
          <a:bodyPr/>
          <a:lstStyle/>
          <a:p>
            <a:fld id="{CBF60C1B-21D4-425B-89C8-B0A7AB09A1E4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1"/>
          <p:cNvSpPr>
            <a:spLocks noGrp="1"/>
          </p:cNvSpPr>
          <p:nvPr>
            <p:ph type="title" hasCustomPrompt="1"/>
          </p:nvPr>
        </p:nvSpPr>
        <p:spPr>
          <a:xfrm>
            <a:off x="838800" y="363600"/>
            <a:ext cx="90000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9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479425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0" name="Plassholder for tekst 10"/>
          <p:cNvSpPr>
            <a:spLocks noGrp="1"/>
          </p:cNvSpPr>
          <p:nvPr>
            <p:ph type="body" sz="quarter" idx="13"/>
          </p:nvPr>
        </p:nvSpPr>
        <p:spPr>
          <a:xfrm>
            <a:off x="479425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241865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4"/>
          </p:nvPr>
        </p:nvSpPr>
        <p:spPr>
          <a:xfrm>
            <a:off x="4241865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4"/>
          <p:cNvSpPr>
            <a:spLocks noGrp="1"/>
          </p:cNvSpPr>
          <p:nvPr>
            <p:ph type="body" sz="quarter" idx="17" hasCustomPrompt="1"/>
          </p:nvPr>
        </p:nvSpPr>
        <p:spPr>
          <a:xfrm>
            <a:off x="8004306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4" name="Plassholder for tekst 10"/>
          <p:cNvSpPr>
            <a:spLocks noGrp="1"/>
          </p:cNvSpPr>
          <p:nvPr>
            <p:ph type="body" sz="quarter" idx="18"/>
          </p:nvPr>
        </p:nvSpPr>
        <p:spPr>
          <a:xfrm>
            <a:off x="8004306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bilde 15"/>
          <p:cNvSpPr>
            <a:spLocks noGrp="1" noChangeAspect="1"/>
          </p:cNvSpPr>
          <p:nvPr>
            <p:ph type="pic" sz="quarter" idx="20"/>
          </p:nvPr>
        </p:nvSpPr>
        <p:spPr>
          <a:xfrm>
            <a:off x="1055425" y="1631158"/>
            <a:ext cx="2304000" cy="2304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7" name="Plassholder for bilde 15"/>
          <p:cNvSpPr>
            <a:spLocks noGrp="1" noChangeAspect="1"/>
          </p:cNvSpPr>
          <p:nvPr>
            <p:ph type="pic" sz="quarter" idx="21"/>
          </p:nvPr>
        </p:nvSpPr>
        <p:spPr>
          <a:xfrm>
            <a:off x="4956803" y="1631158"/>
            <a:ext cx="2304000" cy="2304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8" name="Plassholder for bilde 15"/>
          <p:cNvSpPr>
            <a:spLocks noGrp="1" noChangeAspect="1"/>
          </p:cNvSpPr>
          <p:nvPr>
            <p:ph type="pic" sz="quarter" idx="22"/>
          </p:nvPr>
        </p:nvSpPr>
        <p:spPr>
          <a:xfrm>
            <a:off x="8580306" y="1631158"/>
            <a:ext cx="2304000" cy="2304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8230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Sitat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>
          <a:xfrm>
            <a:off x="2808000" y="6317146"/>
            <a:ext cx="7020000" cy="36000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EF9BEB8-B528-407F-A177-860158F4D65D}" type="datetime1">
              <a:rPr lang="nb-NO" smtClean="0"/>
              <a:t>27.11.2022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Tittel 1"/>
          <p:cNvSpPr>
            <a:spLocks noGrp="1"/>
          </p:cNvSpPr>
          <p:nvPr>
            <p:ph type="ctrTitle" hasCustomPrompt="1"/>
          </p:nvPr>
        </p:nvSpPr>
        <p:spPr>
          <a:xfrm>
            <a:off x="1841810" y="914400"/>
            <a:ext cx="8508380" cy="3801437"/>
          </a:xfrm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5400" dirty="0"/>
              <a:t>«</a:t>
            </a:r>
            <a:r>
              <a:rPr lang="nb-NO" dirty="0"/>
              <a:t>Klikk for sette </a:t>
            </a:r>
            <a:br>
              <a:rPr lang="nb-NO" dirty="0"/>
            </a:br>
            <a:r>
              <a:rPr lang="nb-NO" dirty="0"/>
              <a:t>inn et sitat. Husk anførselstegn!</a:t>
            </a:r>
            <a:r>
              <a:rPr lang="nb-NO" sz="5400" dirty="0"/>
              <a:t>»</a:t>
            </a:r>
            <a:endParaRPr lang="nb-NO" dirty="0"/>
          </a:p>
        </p:txBody>
      </p:sp>
      <p:sp>
        <p:nvSpPr>
          <p:cNvPr id="7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841810" y="4972442"/>
            <a:ext cx="8507412" cy="441325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Navn </a:t>
            </a:r>
            <a:r>
              <a:rPr lang="nb-NO" dirty="0" err="1"/>
              <a:t>Navnesen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930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killeark_grøn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2B773C3E-6CAA-4995-8F6E-C6373EF25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800" y="0"/>
            <a:ext cx="12091172" cy="6857999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4FDFA273-5BE1-47D6-9986-93CD32CE66D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80" y="5662207"/>
            <a:ext cx="11960039" cy="1206551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F6EC3C1C-5032-4815-843F-6D711959B5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93714"/>
            <a:ext cx="5838825" cy="1998874"/>
          </a:xfrm>
        </p:spPr>
        <p:txBody>
          <a:bodyPr lIns="360000" anchor="ctr" anchorCtr="0"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Klikk for å skrive tekst</a:t>
            </a:r>
          </a:p>
        </p:txBody>
      </p:sp>
    </p:spTree>
    <p:extLst>
      <p:ext uri="{BB962C8B-B14F-4D97-AF65-F5344CB8AC3E}">
        <p14:creationId xmlns:p14="http://schemas.microsoft.com/office/powerpoint/2010/main" val="1438407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5000">
        <p:fade/>
      </p:transition>
    </mc:Choice>
    <mc:Fallback xmlns="">
      <p:transition spd="slow" advClick="0" advTm="5000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killeark_orange">
    <p:bg>
      <p:bgPr>
        <a:solidFill>
          <a:srgbClr val="F39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2B773C3E-6CAA-4995-8F6E-C6373EF25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800" y="0"/>
            <a:ext cx="12091172" cy="6858000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4FDFA273-5BE1-47D6-9986-93CD32CE66D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80" y="5662207"/>
            <a:ext cx="11960039" cy="1206551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F6EC3C1C-5032-4815-843F-6D711959B5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93714"/>
            <a:ext cx="5838825" cy="1998874"/>
          </a:xfrm>
        </p:spPr>
        <p:txBody>
          <a:bodyPr lIns="360000" anchor="ctr" anchorCtr="0"/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skrive tekst</a:t>
            </a:r>
          </a:p>
        </p:txBody>
      </p:sp>
    </p:spTree>
    <p:extLst>
      <p:ext uri="{BB962C8B-B14F-4D97-AF65-F5344CB8AC3E}">
        <p14:creationId xmlns:p14="http://schemas.microsoft.com/office/powerpoint/2010/main" val="1681981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5000">
        <p:fade/>
      </p:transition>
    </mc:Choice>
    <mc:Fallback xmlns="">
      <p:transition spd="slow" advClick="0" advTm="5000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killeark_blå">
    <p:bg>
      <p:bgPr>
        <a:solidFill>
          <a:srgbClr val="0084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2B773C3E-6CAA-4995-8F6E-C6373EF25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800" y="0"/>
            <a:ext cx="12091172" cy="6858000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4FDFA273-5BE1-47D6-9986-93CD32CE66D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80" y="5662207"/>
            <a:ext cx="11960039" cy="1206551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F6EC3C1C-5032-4815-843F-6D711959B5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93714"/>
            <a:ext cx="5838825" cy="1998874"/>
          </a:xfrm>
        </p:spPr>
        <p:txBody>
          <a:bodyPr lIns="360000" anchor="ctr" anchorCtr="0"/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skrive tekst</a:t>
            </a:r>
          </a:p>
        </p:txBody>
      </p:sp>
    </p:spTree>
    <p:extLst>
      <p:ext uri="{BB962C8B-B14F-4D97-AF65-F5344CB8AC3E}">
        <p14:creationId xmlns:p14="http://schemas.microsoft.com/office/powerpoint/2010/main" val="2036065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5000">
        <p:fade/>
      </p:transition>
    </mc:Choice>
    <mc:Fallback xmlns="">
      <p:transition spd="slow" advClick="0" advTm="5000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killeark_hvi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5C4282BC-2F7F-45C0-B48B-7FB594F44AA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0" y="0"/>
            <a:ext cx="12091173" cy="6858000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4FDFA273-5BE1-47D6-9986-93CD32CE66D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80" y="5662207"/>
            <a:ext cx="11960039" cy="1206551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F6EC3C1C-5032-4815-843F-6D711959B5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93714"/>
            <a:ext cx="5838825" cy="1998874"/>
          </a:xfrm>
        </p:spPr>
        <p:txBody>
          <a:bodyPr lIns="360000" anchor="ctr" anchorCtr="0"/>
          <a:lstStyle>
            <a:lvl1pPr marL="0" indent="0">
              <a:buNone/>
              <a:defRPr sz="3600"/>
            </a:lvl1pPr>
          </a:lstStyle>
          <a:p>
            <a:pPr lvl="0"/>
            <a:r>
              <a:rPr lang="nb-NO" dirty="0"/>
              <a:t>Klikk for å skrive tekst</a:t>
            </a:r>
          </a:p>
        </p:txBody>
      </p:sp>
    </p:spTree>
    <p:extLst>
      <p:ext uri="{BB962C8B-B14F-4D97-AF65-F5344CB8AC3E}">
        <p14:creationId xmlns:p14="http://schemas.microsoft.com/office/powerpoint/2010/main" val="1330710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5000">
        <p:fade/>
      </p:transition>
    </mc:Choice>
    <mc:Fallback xmlns="">
      <p:transition spd="slow" advClick="0" advTm="5000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Tom side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>
          <a:xfrm>
            <a:off x="2808000" y="6317146"/>
            <a:ext cx="7020000" cy="36000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5952561-1D89-4072-8173-3865E2C80A2F}" type="datetime1">
              <a:rPr lang="nb-NO" smtClean="0"/>
              <a:t>27.11.2022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304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ningsside HVIT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8A8DC321-CF84-4E7E-9CD6-64E2377BA9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16371" y="3011400"/>
            <a:ext cx="3359258" cy="8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6131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5000">
        <p:fade/>
      </p:transition>
    </mc:Choice>
    <mc:Fallback xmlns="">
      <p:transition spd="slow" advClick="0" advTm="5000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side_blå">
    <p:bg>
      <p:bgPr>
        <a:solidFill>
          <a:srgbClr val="0084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F8B349A4-15BA-45DD-BAA7-7A1309D530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800" y="0"/>
            <a:ext cx="12091172" cy="6858000"/>
          </a:xfrm>
          <a:prstGeom prst="rect">
            <a:avLst/>
          </a:prstGeom>
        </p:spPr>
      </p:pic>
      <p:sp>
        <p:nvSpPr>
          <p:cNvPr id="25" name="Plassholder for tekst 24"/>
          <p:cNvSpPr>
            <a:spLocks noGrp="1"/>
          </p:cNvSpPr>
          <p:nvPr>
            <p:ph type="body" sz="quarter" idx="24" hasCustomPrompt="1"/>
          </p:nvPr>
        </p:nvSpPr>
        <p:spPr>
          <a:xfrm>
            <a:off x="-19050" y="0"/>
            <a:ext cx="12211050" cy="850362"/>
          </a:xfrm>
          <a:blipFill dpi="0" rotWithShape="1">
            <a:blip r:embed="rId3">
              <a:alphaModFix amt="8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en-US" dirty="0"/>
              <a:t>?</a:t>
            </a:r>
            <a:endParaRPr lang="nb-NO" dirty="0"/>
          </a:p>
        </p:txBody>
      </p:sp>
      <p:sp>
        <p:nvSpPr>
          <p:cNvPr id="22" name="Plassholder for tekst 18"/>
          <p:cNvSpPr>
            <a:spLocks noGrp="1"/>
          </p:cNvSpPr>
          <p:nvPr>
            <p:ph type="body" sz="quarter" idx="23" hasCustomPrompt="1"/>
          </p:nvPr>
        </p:nvSpPr>
        <p:spPr>
          <a:xfrm>
            <a:off x="-19050" y="2032921"/>
            <a:ext cx="6121270" cy="2160000"/>
          </a:xfrm>
          <a:solidFill>
            <a:schemeClr val="tx1">
              <a:alpha val="80000"/>
            </a:schemeClr>
          </a:solidFill>
        </p:spPr>
        <p:txBody>
          <a:bodyPr lIns="792000" rIns="144000" anchor="ctr" anchorCtr="0">
            <a:noAutofit/>
          </a:bodyPr>
          <a:lstStyle>
            <a:lvl1pPr marL="0" indent="0"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Tittel</a:t>
            </a:r>
            <a:r>
              <a:rPr lang="en-US" dirty="0"/>
              <a:t> p</a:t>
            </a:r>
            <a:r>
              <a:rPr lang="nb-NO" dirty="0"/>
              <a:t>å maks tre linjer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-19050" y="4192921"/>
            <a:ext cx="6121270" cy="336798"/>
          </a:xfrm>
          <a:solidFill>
            <a:schemeClr val="tx1">
              <a:lumMod val="65000"/>
              <a:lumOff val="35000"/>
              <a:alpha val="77647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Navn</a:t>
            </a:r>
            <a:r>
              <a:rPr lang="en-US" dirty="0"/>
              <a:t> p</a:t>
            </a:r>
            <a:r>
              <a:rPr lang="nb-NO" dirty="0"/>
              <a:t>å foredragsholder</a:t>
            </a:r>
          </a:p>
        </p:txBody>
      </p:sp>
      <p:sp>
        <p:nvSpPr>
          <p:cNvPr id="1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-19050" y="4529719"/>
            <a:ext cx="6121270" cy="336798"/>
          </a:xfrm>
          <a:solidFill>
            <a:schemeClr val="tx1">
              <a:lumMod val="65000"/>
              <a:lumOff val="35000"/>
              <a:alpha val="78000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Sted og dato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F81079F-24A8-48C9-B89A-17A7BAF69DF9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80" y="5662207"/>
            <a:ext cx="11960039" cy="120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261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uiExpand="1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3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 og innhold SORT 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aseline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>
            <a:lvl1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9846000" y="6318000"/>
            <a:ext cx="1620000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E1EB3B-2AEC-4994-BBE7-7836D0B13CC1}" type="datetime1">
              <a:rPr lang="nb-NO" smtClean="0"/>
              <a:t>27.11.2022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1556000" y="6318000"/>
            <a:ext cx="450000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F60C1B-21D4-425B-89C8-B0A7AB09A1E4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808000" y="6318000"/>
            <a:ext cx="70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6282000"/>
            <a:ext cx="1738800" cy="432311"/>
          </a:xfrm>
          <a:prstGeom prst="rect">
            <a:avLst/>
          </a:prstGeom>
          <a:noFill/>
        </p:spPr>
      </p:pic>
      <p:sp>
        <p:nvSpPr>
          <p:cNvPr id="9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9855235" y="5698836"/>
            <a:ext cx="2150771" cy="478127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</p:spTree>
    <p:extLst>
      <p:ext uri="{BB962C8B-B14F-4D97-AF65-F5344CB8AC3E}">
        <p14:creationId xmlns:p14="http://schemas.microsoft.com/office/powerpoint/2010/main" val="3225139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 To innholdsdeler SOR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10673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dirty="0"/>
              <a:t>Klikk for å legge til innhold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10673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dirty="0"/>
              <a:t>Klikk for å legge til innhold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9846000" y="6318000"/>
            <a:ext cx="1620000" cy="360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B2477A5-5B9F-4F61-9BDE-323837191970}" type="datetime1">
              <a:rPr lang="nb-NO" smtClean="0"/>
              <a:t>27.11.2022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2808000" y="6318000"/>
            <a:ext cx="7020000" cy="360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1556000" y="6318000"/>
            <a:ext cx="450000" cy="3600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F60C1B-21D4-425B-89C8-B0A7AB09A1E4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5932357"/>
            <a:ext cx="5181600" cy="244606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6172200" y="5932357"/>
            <a:ext cx="5181600" cy="244606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0738A76A-B871-42DA-A454-1C94F99B0D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6282000"/>
            <a:ext cx="1738800" cy="4323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4581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e innholdsdeler SORT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legge inn tittel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9846000" y="6318000"/>
            <a:ext cx="1620000" cy="360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80B8BB5D-FE2F-4E12-BBDD-D6B994F525B3}" type="datetime1">
              <a:rPr lang="nb-NO" smtClean="0"/>
              <a:t>27.11.2022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08000" y="6318000"/>
            <a:ext cx="7020000" cy="360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11556000" y="6318000"/>
            <a:ext cx="450000" cy="360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BF60C1B-21D4-425B-89C8-B0A7AB09A1E4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838200" y="1821516"/>
            <a:ext cx="3456000" cy="396861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nb-NO" dirty="0"/>
              <a:t>Klikk for å legge til innhold</a:t>
            </a:r>
          </a:p>
        </p:txBody>
      </p:sp>
      <p:sp>
        <p:nvSpPr>
          <p:cNvPr id="7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4405324" y="1821516"/>
            <a:ext cx="3456000" cy="3968619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nb-NO" dirty="0"/>
              <a:t>Klikk for å legge til innhold</a:t>
            </a:r>
          </a:p>
        </p:txBody>
      </p:sp>
      <p:sp>
        <p:nvSpPr>
          <p:cNvPr id="8" name="Plassholder for innhold 3"/>
          <p:cNvSpPr>
            <a:spLocks noGrp="1"/>
          </p:cNvSpPr>
          <p:nvPr>
            <p:ph sz="half" idx="13" hasCustomPrompt="1"/>
          </p:nvPr>
        </p:nvSpPr>
        <p:spPr>
          <a:xfrm>
            <a:off x="7985256" y="1821516"/>
            <a:ext cx="3456000" cy="3968619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nb-NO" dirty="0"/>
              <a:t>Klikk for å legge til innhold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7985256" y="5790135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11" name="Plassholder f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4405324" y="5790135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12" name="Plassholder for tekst 3"/>
          <p:cNvSpPr>
            <a:spLocks noGrp="1"/>
          </p:cNvSpPr>
          <p:nvPr>
            <p:ph type="body" sz="quarter" idx="17" hasCustomPrompt="1"/>
          </p:nvPr>
        </p:nvSpPr>
        <p:spPr>
          <a:xfrm>
            <a:off x="831796" y="5790135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D372A45A-06A7-4B3B-BB34-BA6457728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6282000"/>
            <a:ext cx="1738800" cy="4323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9235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e - heldekkende SOR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lIns="183600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7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6282000"/>
            <a:ext cx="1735200" cy="432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496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nhold og bilde SORT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9F0472-E52D-4354-BD2D-92C02F6DFC72}" type="datetime1">
              <a:rPr kumimoji="0" lang="nb-NO" sz="800" b="0" i="0" u="none" strike="noStrike" kern="1200" cap="none" spc="0" normalizeH="0" baseline="0" noProof="0" smtClean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27.11.2022</a:t>
            </a:fld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E3B291-050D-4A82-B0A1-DB349FC61753}" type="slidenum">
              <a:rPr kumimoji="0" lang="nb-NO" sz="800" b="0" i="0" u="none" strike="noStrike" kern="1200" cap="none" spc="0" normalizeH="0" baseline="0" noProof="0" smtClean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7051200" y="0"/>
            <a:ext cx="5140800" cy="6858000"/>
          </a:xfrm>
          <a:prstGeom prst="rect">
            <a:avLst/>
          </a:prstGeom>
          <a:solidFill>
            <a:schemeClr val="tx2">
              <a:lumMod val="85000"/>
            </a:schemeClr>
          </a:solidFill>
        </p:spPr>
        <p:txBody>
          <a:bodyPr tIns="3708000" anchor="t" anchorCtr="1"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14" name="Tittel 1"/>
          <p:cNvSpPr>
            <a:spLocks noGrp="1"/>
          </p:cNvSpPr>
          <p:nvPr>
            <p:ph type="title" hasCustomPrompt="1"/>
          </p:nvPr>
        </p:nvSpPr>
        <p:spPr>
          <a:xfrm>
            <a:off x="479427" y="227477"/>
            <a:ext cx="6128107" cy="1325563"/>
          </a:xfrm>
          <a:prstGeom prst="rect">
            <a:avLst/>
          </a:prstGeom>
        </p:spPr>
        <p:txBody>
          <a:bodyPr/>
          <a:lstStyle>
            <a:lvl1pPr algn="l">
              <a:defRPr baseline="0"/>
            </a:lvl1pPr>
          </a:lstStyle>
          <a:p>
            <a:r>
              <a:rPr lang="nb-NO" dirty="0"/>
              <a:t>Klikk for skrive tittel</a:t>
            </a:r>
          </a:p>
        </p:txBody>
      </p:sp>
      <p:sp>
        <p:nvSpPr>
          <p:cNvPr id="15" name="Plassholder for innhold 2"/>
          <p:cNvSpPr>
            <a:spLocks noGrp="1"/>
          </p:cNvSpPr>
          <p:nvPr>
            <p:ph idx="1"/>
          </p:nvPr>
        </p:nvSpPr>
        <p:spPr>
          <a:xfrm>
            <a:off x="479427" y="1700213"/>
            <a:ext cx="6128107" cy="42006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9936676" y="4140000"/>
            <a:ext cx="4060641" cy="450008"/>
          </a:xfrm>
        </p:spPr>
        <p:txBody>
          <a:bodyPr rIns="180000" anchor="ctr" anchorCtr="0">
            <a:normAutofit/>
          </a:bodyPr>
          <a:lstStyle>
            <a:lvl1pPr marL="0" indent="0" algn="l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3151534" y="5925713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A27700B5-BBE5-444C-B275-263840C985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6282000"/>
            <a:ext cx="1738800" cy="4323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9197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bilder med tekst SORT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tel 1"/>
          <p:cNvSpPr>
            <a:spLocks noGrp="1"/>
          </p:cNvSpPr>
          <p:nvPr>
            <p:ph type="title" hasCustomPrompt="1"/>
          </p:nvPr>
        </p:nvSpPr>
        <p:spPr>
          <a:xfrm>
            <a:off x="838800" y="363600"/>
            <a:ext cx="90000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27" name="Plassholder for bunntekst 2"/>
          <p:cNvSpPr>
            <a:spLocks noGrp="1"/>
          </p:cNvSpPr>
          <p:nvPr>
            <p:ph type="ftr" sz="quarter" idx="18"/>
          </p:nvPr>
        </p:nvSpPr>
        <p:spPr>
          <a:xfrm>
            <a:off x="2808000" y="6318000"/>
            <a:ext cx="7020000" cy="360000"/>
          </a:xfr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28" name="Plassholder for dato 1"/>
          <p:cNvSpPr>
            <a:spLocks noGrp="1"/>
          </p:cNvSpPr>
          <p:nvPr>
            <p:ph type="dt" sz="half" idx="17"/>
          </p:nvPr>
        </p:nvSpPr>
        <p:spPr>
          <a:xfrm>
            <a:off x="9846342" y="6318000"/>
            <a:ext cx="1620000" cy="360000"/>
          </a:xfr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E04118D-8C5F-45BA-BF28-BA9801870932}" type="datetime1">
              <a:rPr lang="nb-NO" smtClean="0"/>
              <a:t>27.11.2022</a:t>
            </a:fld>
            <a:endParaRPr lang="nb-NO" dirty="0"/>
          </a:p>
        </p:txBody>
      </p:sp>
      <p:sp>
        <p:nvSpPr>
          <p:cNvPr id="29" name="Plassholder for lysbildenummer 3"/>
          <p:cNvSpPr>
            <a:spLocks noGrp="1"/>
          </p:cNvSpPr>
          <p:nvPr>
            <p:ph type="sldNum" sz="quarter" idx="19"/>
          </p:nvPr>
        </p:nvSpPr>
        <p:spPr>
          <a:xfrm>
            <a:off x="11555518" y="6318000"/>
            <a:ext cx="450010" cy="360000"/>
          </a:xfr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9E3B291-050D-4A82-B0A1-DB349FC61753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4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839969" y="3976254"/>
            <a:ext cx="5400000" cy="546879"/>
          </a:xfr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7" name="Plassholder for tekst 10"/>
          <p:cNvSpPr>
            <a:spLocks noGrp="1"/>
          </p:cNvSpPr>
          <p:nvPr>
            <p:ph type="body" sz="quarter" idx="13"/>
          </p:nvPr>
        </p:nvSpPr>
        <p:spPr>
          <a:xfrm>
            <a:off x="839970" y="4528704"/>
            <a:ext cx="5399999" cy="1505340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410472" y="3976254"/>
            <a:ext cx="5400000" cy="546879"/>
          </a:xfr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20" name="Plassholder for tekst 10"/>
          <p:cNvSpPr>
            <a:spLocks noGrp="1"/>
          </p:cNvSpPr>
          <p:nvPr>
            <p:ph type="body" sz="quarter" idx="14"/>
          </p:nvPr>
        </p:nvSpPr>
        <p:spPr>
          <a:xfrm>
            <a:off x="6410472" y="4528704"/>
            <a:ext cx="5400000" cy="1505340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1" name="Plassholder for bilde 2"/>
          <p:cNvSpPr>
            <a:spLocks noGrp="1"/>
          </p:cNvSpPr>
          <p:nvPr>
            <p:ph type="pic" sz="quarter" idx="20" hasCustomPrompt="1"/>
          </p:nvPr>
        </p:nvSpPr>
        <p:spPr>
          <a:xfrm>
            <a:off x="839969" y="1688655"/>
            <a:ext cx="5400000" cy="2284814"/>
          </a:xfrm>
          <a:ln>
            <a:noFill/>
          </a:ln>
        </p:spPr>
        <p:txBody>
          <a:bodyPr tIns="1368000">
            <a:normAutofit/>
          </a:bodyPr>
          <a:lstStyle>
            <a:lvl1pPr marL="0" indent="0" algn="ctr">
              <a:buNone/>
              <a:defRPr sz="2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22" name="Plassholder for bilde 2"/>
          <p:cNvSpPr>
            <a:spLocks noGrp="1"/>
          </p:cNvSpPr>
          <p:nvPr>
            <p:ph type="pic" sz="quarter" idx="21" hasCustomPrompt="1"/>
          </p:nvPr>
        </p:nvSpPr>
        <p:spPr>
          <a:xfrm>
            <a:off x="6410472" y="1688655"/>
            <a:ext cx="5400000" cy="2284814"/>
          </a:xfrm>
          <a:ln>
            <a:noFill/>
          </a:ln>
        </p:spPr>
        <p:txBody>
          <a:bodyPr tIns="1368000">
            <a:normAutofit/>
          </a:bodyPr>
          <a:lstStyle>
            <a:lvl1pPr marL="0" indent="0" algn="ctr">
              <a:buNone/>
              <a:defRPr sz="2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23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2244971" y="3706428"/>
            <a:ext cx="3996000" cy="244606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30" name="Plassholder for tekst 3"/>
          <p:cNvSpPr>
            <a:spLocks noGrp="1"/>
          </p:cNvSpPr>
          <p:nvPr>
            <p:ph type="body" sz="quarter" idx="22" hasCustomPrompt="1"/>
          </p:nvPr>
        </p:nvSpPr>
        <p:spPr>
          <a:xfrm>
            <a:off x="7814832" y="3706428"/>
            <a:ext cx="3996000" cy="244606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pic>
        <p:nvPicPr>
          <p:cNvPr id="16" name="Bilde 15">
            <a:extLst>
              <a:ext uri="{FF2B5EF4-FFF2-40B4-BE49-F238E27FC236}">
                <a16:creationId xmlns:a16="http://schemas.microsoft.com/office/drawing/2014/main" id="{03999923-863A-4C3A-865B-B3A53ED37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6282000"/>
            <a:ext cx="1738800" cy="4323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6477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bilder med tekst SORT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9846000" y="6318000"/>
            <a:ext cx="1620000" cy="360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63143D95-B112-4BCE-955C-FDE82495A705}" type="datetime1">
              <a:rPr lang="nb-NO" smtClean="0"/>
              <a:t>27.11.2022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2808000" y="6318000"/>
            <a:ext cx="7020000" cy="360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11556000" y="6318000"/>
            <a:ext cx="450000" cy="360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BF60C1B-21D4-425B-89C8-B0A7AB09A1E4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tel 1"/>
          <p:cNvSpPr>
            <a:spLocks noGrp="1"/>
          </p:cNvSpPr>
          <p:nvPr>
            <p:ph type="title" hasCustomPrompt="1"/>
          </p:nvPr>
        </p:nvSpPr>
        <p:spPr>
          <a:xfrm>
            <a:off x="838800" y="363600"/>
            <a:ext cx="90000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9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479425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0" name="Plassholder for tekst 10"/>
          <p:cNvSpPr>
            <a:spLocks noGrp="1"/>
          </p:cNvSpPr>
          <p:nvPr>
            <p:ph type="body" sz="quarter" idx="13"/>
          </p:nvPr>
        </p:nvSpPr>
        <p:spPr>
          <a:xfrm>
            <a:off x="479425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241865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4"/>
          </p:nvPr>
        </p:nvSpPr>
        <p:spPr>
          <a:xfrm>
            <a:off x="4241865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4"/>
          <p:cNvSpPr>
            <a:spLocks noGrp="1"/>
          </p:cNvSpPr>
          <p:nvPr>
            <p:ph type="body" sz="quarter" idx="17" hasCustomPrompt="1"/>
          </p:nvPr>
        </p:nvSpPr>
        <p:spPr>
          <a:xfrm>
            <a:off x="8004306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4" name="Plassholder for tekst 10"/>
          <p:cNvSpPr>
            <a:spLocks noGrp="1"/>
          </p:cNvSpPr>
          <p:nvPr>
            <p:ph type="body" sz="quarter" idx="18"/>
          </p:nvPr>
        </p:nvSpPr>
        <p:spPr>
          <a:xfrm>
            <a:off x="8004306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bilde 15"/>
          <p:cNvSpPr>
            <a:spLocks noGrp="1" noChangeAspect="1"/>
          </p:cNvSpPr>
          <p:nvPr>
            <p:ph type="pic" sz="quarter" idx="20"/>
          </p:nvPr>
        </p:nvSpPr>
        <p:spPr>
          <a:xfrm>
            <a:off x="1055425" y="1625587"/>
            <a:ext cx="2304000" cy="2304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7" name="Plassholder for bilde 15"/>
          <p:cNvSpPr>
            <a:spLocks noGrp="1" noChangeAspect="1"/>
          </p:cNvSpPr>
          <p:nvPr>
            <p:ph type="pic" sz="quarter" idx="21"/>
          </p:nvPr>
        </p:nvSpPr>
        <p:spPr>
          <a:xfrm>
            <a:off x="4956803" y="1625587"/>
            <a:ext cx="2304000" cy="2304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anchor="b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8" name="Plassholder for bilde 15"/>
          <p:cNvSpPr>
            <a:spLocks noGrp="1" noChangeAspect="1"/>
          </p:cNvSpPr>
          <p:nvPr>
            <p:ph type="pic" sz="quarter" idx="22"/>
          </p:nvPr>
        </p:nvSpPr>
        <p:spPr>
          <a:xfrm>
            <a:off x="8580306" y="1625587"/>
            <a:ext cx="2304000" cy="2304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pic>
        <p:nvPicPr>
          <p:cNvPr id="19" name="Bilde 18">
            <a:extLst>
              <a:ext uri="{FF2B5EF4-FFF2-40B4-BE49-F238E27FC236}">
                <a16:creationId xmlns:a16="http://schemas.microsoft.com/office/drawing/2014/main" id="{3DC6FDE1-32B8-44BD-A68D-269B44435F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6282000"/>
            <a:ext cx="1738800" cy="4323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3211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tat SORT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841810" y="914400"/>
            <a:ext cx="8508380" cy="3801437"/>
          </a:xfrm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5400" dirty="0"/>
              <a:t>«</a:t>
            </a:r>
            <a:r>
              <a:rPr lang="nb-NO" dirty="0"/>
              <a:t>Klikk for sette </a:t>
            </a:r>
            <a:br>
              <a:rPr lang="nb-NO" dirty="0"/>
            </a:br>
            <a:r>
              <a:rPr lang="nb-NO" dirty="0"/>
              <a:t>inn et sitat. Husk anførselstegn!</a:t>
            </a:r>
            <a:r>
              <a:rPr lang="nb-NO" sz="5400" dirty="0"/>
              <a:t>»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9846000" y="6318000"/>
            <a:ext cx="1620000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664B8CB4-CD9A-4AF9-A97B-873FA8E6BEBF}" type="datetime1">
              <a:rPr lang="nb-NO" smtClean="0"/>
              <a:t>27.11.2022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1556000" y="6318000"/>
            <a:ext cx="450000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BF60C1B-21D4-425B-89C8-B0A7AB09A1E4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841810" y="4972442"/>
            <a:ext cx="8507412" cy="441325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Navn </a:t>
            </a:r>
            <a:r>
              <a:rPr lang="nb-NO" dirty="0" err="1"/>
              <a:t>Navnesen</a:t>
            </a:r>
            <a:endParaRPr lang="nb-NO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528000" y="6318000"/>
            <a:ext cx="6264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49E6ED68-A027-4BAE-9EEC-4EECB63C3C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6282000"/>
            <a:ext cx="1738800" cy="4323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8098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:fade/>
      </p:transition>
    </mc:Choice>
    <mc:Fallback xmlns="">
      <p:transition spd="slow" advClick="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om side SORT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A4FED953-F22F-4FD0-8459-A4146EFEE47C}" type="datetime1">
              <a:rPr lang="nb-NO" smtClean="0"/>
              <a:t>27.11.2022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528000" y="6318000"/>
            <a:ext cx="6264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431D8C24-8D98-4764-B3DF-15D37C07A0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6282000"/>
            <a:ext cx="1738800" cy="4323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3806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ningsside SORT ">
    <p:bg>
      <p:bgPr>
        <a:solidFill>
          <a:srgbClr val="3E3E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AC95B0DF-9B50-409A-B161-E86624931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16369" y="3011400"/>
            <a:ext cx="3359262" cy="835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00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5000">
        <p:fade/>
      </p:transition>
    </mc:Choice>
    <mc:Fallback xmlns="">
      <p:transition spd="slow" advClick="0" advTm="5000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side_orange">
    <p:bg>
      <p:bgPr>
        <a:solidFill>
          <a:srgbClr val="F39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F8B349A4-15BA-45DD-BAA7-7A1309D530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800" y="0"/>
            <a:ext cx="12091172" cy="6858000"/>
          </a:xfrm>
          <a:prstGeom prst="rect">
            <a:avLst/>
          </a:prstGeom>
        </p:spPr>
      </p:pic>
      <p:sp>
        <p:nvSpPr>
          <p:cNvPr id="25" name="Plassholder for tekst 24"/>
          <p:cNvSpPr>
            <a:spLocks noGrp="1"/>
          </p:cNvSpPr>
          <p:nvPr>
            <p:ph type="body" sz="quarter" idx="24" hasCustomPrompt="1"/>
          </p:nvPr>
        </p:nvSpPr>
        <p:spPr>
          <a:xfrm>
            <a:off x="-19050" y="0"/>
            <a:ext cx="12211050" cy="850362"/>
          </a:xfrm>
          <a:blipFill dpi="0" rotWithShape="1">
            <a:blip r:embed="rId3">
              <a:alphaModFix amt="8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en-US" dirty="0"/>
              <a:t>?</a:t>
            </a:r>
            <a:endParaRPr lang="nb-NO" dirty="0"/>
          </a:p>
        </p:txBody>
      </p:sp>
      <p:sp>
        <p:nvSpPr>
          <p:cNvPr id="22" name="Plassholder for tekst 18"/>
          <p:cNvSpPr>
            <a:spLocks noGrp="1"/>
          </p:cNvSpPr>
          <p:nvPr>
            <p:ph type="body" sz="quarter" idx="23" hasCustomPrompt="1"/>
          </p:nvPr>
        </p:nvSpPr>
        <p:spPr>
          <a:xfrm>
            <a:off x="-19050" y="2032921"/>
            <a:ext cx="6121270" cy="2160000"/>
          </a:xfrm>
          <a:solidFill>
            <a:schemeClr val="tx1">
              <a:alpha val="80000"/>
            </a:schemeClr>
          </a:solidFill>
        </p:spPr>
        <p:txBody>
          <a:bodyPr lIns="792000" rIns="144000" anchor="ctr" anchorCtr="0">
            <a:noAutofit/>
          </a:bodyPr>
          <a:lstStyle>
            <a:lvl1pPr marL="0" indent="0"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Tittel</a:t>
            </a:r>
            <a:r>
              <a:rPr lang="en-US" dirty="0"/>
              <a:t> p</a:t>
            </a:r>
            <a:r>
              <a:rPr lang="nb-NO" dirty="0"/>
              <a:t>å maks tre linjer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-19050" y="4192921"/>
            <a:ext cx="6121270" cy="336798"/>
          </a:xfrm>
          <a:solidFill>
            <a:schemeClr val="tx1">
              <a:lumMod val="65000"/>
              <a:lumOff val="35000"/>
              <a:alpha val="77647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Navn</a:t>
            </a:r>
            <a:r>
              <a:rPr lang="en-US" dirty="0"/>
              <a:t> p</a:t>
            </a:r>
            <a:r>
              <a:rPr lang="nb-NO" dirty="0"/>
              <a:t>å foredragsholder</a:t>
            </a:r>
          </a:p>
        </p:txBody>
      </p:sp>
      <p:sp>
        <p:nvSpPr>
          <p:cNvPr id="1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-19050" y="4529719"/>
            <a:ext cx="6121270" cy="336798"/>
          </a:xfrm>
          <a:solidFill>
            <a:schemeClr val="tx1">
              <a:lumMod val="65000"/>
              <a:lumOff val="35000"/>
              <a:alpha val="78000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Sted og dato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F81079F-24A8-48C9-B89A-17A7BAF69DF9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80" y="5662207"/>
            <a:ext cx="11960039" cy="120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596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uiExpand="1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3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side_sett inn eget bil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 title="Klikk ikonet for å legge til et bilde"/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12211050" cy="6858000"/>
          </a:xfrm>
          <a:solidFill>
            <a:schemeClr val="bg2"/>
          </a:solidFill>
        </p:spPr>
        <p:txBody>
          <a:bodyPr wrap="none" lIns="1800000" tIns="36000" anchor="ctr" anchorCtr="1">
            <a:no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dirty="0"/>
              <a:t>Sett inn bilde</a:t>
            </a:r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24" hasCustomPrompt="1"/>
          </p:nvPr>
        </p:nvSpPr>
        <p:spPr>
          <a:xfrm>
            <a:off x="-19050" y="0"/>
            <a:ext cx="12211050" cy="850362"/>
          </a:xfrm>
          <a:blipFill dpi="0" rotWithShape="1">
            <a:blip r:embed="rId2">
              <a:alphaModFix amt="8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en-US" dirty="0"/>
              <a:t>?</a:t>
            </a:r>
            <a:endParaRPr lang="nb-NO" dirty="0"/>
          </a:p>
        </p:txBody>
      </p:sp>
      <p:sp>
        <p:nvSpPr>
          <p:cNvPr id="22" name="Plassholder for tekst 18"/>
          <p:cNvSpPr>
            <a:spLocks noGrp="1"/>
          </p:cNvSpPr>
          <p:nvPr>
            <p:ph type="body" sz="quarter" idx="23" hasCustomPrompt="1"/>
          </p:nvPr>
        </p:nvSpPr>
        <p:spPr>
          <a:xfrm>
            <a:off x="-19050" y="2032921"/>
            <a:ext cx="6121270" cy="2160000"/>
          </a:xfrm>
          <a:solidFill>
            <a:schemeClr val="tx1">
              <a:alpha val="80000"/>
            </a:schemeClr>
          </a:solidFill>
        </p:spPr>
        <p:txBody>
          <a:bodyPr lIns="792000" rIns="108000" anchor="ctr" anchorCtr="0">
            <a:noAutofit/>
          </a:bodyPr>
          <a:lstStyle>
            <a:lvl1pPr marL="0" indent="0"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Tittel</a:t>
            </a:r>
            <a:r>
              <a:rPr lang="en-US" dirty="0"/>
              <a:t> p</a:t>
            </a:r>
            <a:r>
              <a:rPr lang="nb-NO" dirty="0"/>
              <a:t>å maks tre linjer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-19050" y="4192921"/>
            <a:ext cx="6121270" cy="336798"/>
          </a:xfrm>
          <a:solidFill>
            <a:schemeClr val="tx1">
              <a:lumMod val="65000"/>
              <a:lumOff val="35000"/>
              <a:alpha val="77647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Navn</a:t>
            </a:r>
            <a:r>
              <a:rPr lang="en-US" dirty="0"/>
              <a:t> p</a:t>
            </a:r>
            <a:r>
              <a:rPr lang="nb-NO" dirty="0"/>
              <a:t>å foredragsholder</a:t>
            </a:r>
          </a:p>
        </p:txBody>
      </p:sp>
      <p:sp>
        <p:nvSpPr>
          <p:cNvPr id="1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-19050" y="4529719"/>
            <a:ext cx="6121270" cy="336798"/>
          </a:xfrm>
          <a:solidFill>
            <a:schemeClr val="tx1">
              <a:lumMod val="65000"/>
              <a:lumOff val="35000"/>
              <a:alpha val="78000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Sted og dato</a:t>
            </a:r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</p:spTree>
    <p:extLst>
      <p:ext uri="{BB962C8B-B14F-4D97-AF65-F5344CB8AC3E}">
        <p14:creationId xmlns:p14="http://schemas.microsoft.com/office/powerpoint/2010/main" val="343549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uiExpand="1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3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 HVIT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aseline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>
            <a:lvl1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9846000" y="6318000"/>
            <a:ext cx="1620000" cy="360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60CFA0-78A4-4FAD-A11D-5CF225CEC2A8}" type="datetime1">
              <a:rPr lang="nb-NO" smtClean="0"/>
              <a:t>27.11.2022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1555999" y="6318000"/>
            <a:ext cx="450000" cy="360000"/>
          </a:xfrm>
          <a:prstGeom prst="rect">
            <a:avLst/>
          </a:prstGeom>
        </p:spPr>
        <p:txBody>
          <a:bodyPr/>
          <a:lstStyle/>
          <a:p>
            <a:fld id="{CBF60C1B-21D4-425B-89C8-B0A7AB09A1E4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808000" y="6318000"/>
            <a:ext cx="70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7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9846000" y="5698836"/>
            <a:ext cx="2150771" cy="478127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</p:spTree>
    <p:extLst>
      <p:ext uri="{BB962C8B-B14F-4D97-AF65-F5344CB8AC3E}">
        <p14:creationId xmlns:p14="http://schemas.microsoft.com/office/powerpoint/2010/main" val="137344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 (kun internbruk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aseline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>
            <a:lvl1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7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9846000" y="5434494"/>
            <a:ext cx="2150771" cy="478127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6A72D96B-477C-476F-A865-A4DC9ADD4D3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5257" y="6285856"/>
            <a:ext cx="3510762" cy="58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93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 HVIT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106732"/>
          </a:xfrm>
          <a:noFill/>
        </p:spPr>
        <p:txBody>
          <a:bodyPr>
            <a:noAutofit/>
          </a:bodyPr>
          <a:lstStyle>
            <a:lvl1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nb-NO" dirty="0"/>
              <a:t>Klikk for å legge til innhold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106732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nb-NO" dirty="0"/>
              <a:t>Klikk for å legge til innhold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9846000" y="6318000"/>
            <a:ext cx="1620000" cy="360000"/>
          </a:xfrm>
          <a:prstGeom prst="rect">
            <a:avLst/>
          </a:prstGeom>
        </p:spPr>
        <p:txBody>
          <a:bodyPr/>
          <a:lstStyle/>
          <a:p>
            <a:fld id="{1F0ED887-BDE6-4AE2-A46A-06E7F19FCC22}" type="datetime1">
              <a:rPr lang="nb-NO" smtClean="0"/>
              <a:t>27.11.2022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2808000" y="6318000"/>
            <a:ext cx="7020000" cy="360000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1555999" y="6318000"/>
            <a:ext cx="450000" cy="360000"/>
          </a:xfrm>
          <a:prstGeom prst="rect">
            <a:avLst/>
          </a:prstGeom>
        </p:spPr>
        <p:txBody>
          <a:bodyPr/>
          <a:lstStyle/>
          <a:p>
            <a:fld id="{CBF60C1B-21D4-425B-89C8-B0A7AB09A1E4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5932357"/>
            <a:ext cx="51816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6172200" y="5932357"/>
            <a:ext cx="51816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/kildekreditering</a:t>
            </a:r>
          </a:p>
        </p:txBody>
      </p:sp>
    </p:spTree>
    <p:extLst>
      <p:ext uri="{BB962C8B-B14F-4D97-AF65-F5344CB8AC3E}">
        <p14:creationId xmlns:p14="http://schemas.microsoft.com/office/powerpoint/2010/main" val="384362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innholdsdeler HVI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legge inn tittel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9846000" y="6318000"/>
            <a:ext cx="1620000" cy="360000"/>
          </a:xfrm>
          <a:prstGeom prst="rect">
            <a:avLst/>
          </a:prstGeom>
        </p:spPr>
        <p:txBody>
          <a:bodyPr/>
          <a:lstStyle/>
          <a:p>
            <a:fld id="{8BFAEABA-4103-4146-ABC6-D6B18FAF660B}" type="datetime1">
              <a:rPr lang="nb-NO" smtClean="0"/>
              <a:t>27.11.2022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08000" y="6318000"/>
            <a:ext cx="7020000" cy="360000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11555999" y="6317999"/>
            <a:ext cx="450000" cy="360000"/>
          </a:xfrm>
          <a:prstGeom prst="rect">
            <a:avLst/>
          </a:prstGeom>
        </p:spPr>
        <p:txBody>
          <a:bodyPr/>
          <a:lstStyle/>
          <a:p>
            <a:fld id="{CBF60C1B-21D4-425B-89C8-B0A7AB09A1E4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838200" y="1821516"/>
            <a:ext cx="3456000" cy="411084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nb-NO" dirty="0"/>
              <a:t>Klikk for å legge til innhold</a:t>
            </a:r>
          </a:p>
        </p:txBody>
      </p:sp>
      <p:sp>
        <p:nvSpPr>
          <p:cNvPr id="7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4405324" y="1821516"/>
            <a:ext cx="3456000" cy="4110841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nb-NO" dirty="0"/>
              <a:t>Klikk for å legge til innhold</a:t>
            </a:r>
          </a:p>
        </p:txBody>
      </p:sp>
      <p:sp>
        <p:nvSpPr>
          <p:cNvPr id="8" name="Plassholder for innhold 3"/>
          <p:cNvSpPr>
            <a:spLocks noGrp="1"/>
          </p:cNvSpPr>
          <p:nvPr>
            <p:ph sz="half" idx="13" hasCustomPrompt="1"/>
          </p:nvPr>
        </p:nvSpPr>
        <p:spPr>
          <a:xfrm>
            <a:off x="7985256" y="1821516"/>
            <a:ext cx="3456000" cy="4110841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nb-NO" dirty="0"/>
              <a:t>Klikk for å legge til innhold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5932357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sp>
        <p:nvSpPr>
          <p:cNvPr id="10" name="Plassholder f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4405324" y="5932357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sp>
        <p:nvSpPr>
          <p:cNvPr id="11" name="Plassholder for tekst 3"/>
          <p:cNvSpPr>
            <a:spLocks noGrp="1"/>
          </p:cNvSpPr>
          <p:nvPr>
            <p:ph type="body" sz="quarter" idx="17" hasCustomPrompt="1"/>
          </p:nvPr>
        </p:nvSpPr>
        <p:spPr>
          <a:xfrm>
            <a:off x="7990920" y="5932357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</p:spTree>
    <p:extLst>
      <p:ext uri="{BB962C8B-B14F-4D97-AF65-F5344CB8AC3E}">
        <p14:creationId xmlns:p14="http://schemas.microsoft.com/office/powerpoint/2010/main" val="216698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e - heldekkende HVIT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2000" cy="6858000"/>
          </a:xfrm>
        </p:spPr>
        <p:txBody>
          <a:bodyPr lIns="162000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7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6282000"/>
            <a:ext cx="1738800" cy="432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745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0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skrive tittel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00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4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808000" y="6317146"/>
            <a:ext cx="6984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15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846342" y="6317146"/>
            <a:ext cx="16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F1F8DF8A-1C4F-4E5E-8F53-2A9E84C9A5DB}" type="datetime1">
              <a:rPr lang="nb-NO" smtClean="0"/>
              <a:t>27.11.2022</a:t>
            </a:fld>
            <a:endParaRPr lang="nb-NO" dirty="0"/>
          </a:p>
        </p:txBody>
      </p:sp>
      <p:sp>
        <p:nvSpPr>
          <p:cNvPr id="1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555518" y="6317146"/>
            <a:ext cx="45001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6282000"/>
            <a:ext cx="1737547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97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08" r:id="rId2"/>
    <p:sldLayoutId id="2147483701" r:id="rId3"/>
    <p:sldLayoutId id="2147483668" r:id="rId4"/>
    <p:sldLayoutId id="2147483709" r:id="rId5"/>
    <p:sldLayoutId id="2147483700" r:id="rId6"/>
    <p:sldLayoutId id="2147483710" r:id="rId7"/>
    <p:sldLayoutId id="2147483662" r:id="rId8"/>
    <p:sldLayoutId id="2147483673" r:id="rId9"/>
    <p:sldLayoutId id="2147483671" r:id="rId10"/>
    <p:sldLayoutId id="2147483669" r:id="rId11"/>
    <p:sldLayoutId id="2147483666" r:id="rId12"/>
    <p:sldLayoutId id="2147483693" r:id="rId13"/>
    <p:sldLayoutId id="2147483705" r:id="rId14"/>
    <p:sldLayoutId id="2147483704" r:id="rId15"/>
    <p:sldLayoutId id="2147483703" r:id="rId16"/>
    <p:sldLayoutId id="2147483699" r:id="rId17"/>
    <p:sldLayoutId id="2147483691" r:id="rId18"/>
    <p:sldLayoutId id="2147483688" r:id="rId19"/>
    <p:sldLayoutId id="2147483677" r:id="rId20"/>
    <p:sldLayoutId id="2147483678" r:id="rId21"/>
    <p:sldLayoutId id="2147483679" r:id="rId22"/>
    <p:sldLayoutId id="2147483690" r:id="rId23"/>
    <p:sldLayoutId id="2147483683" r:id="rId24"/>
    <p:sldLayoutId id="2147483684" r:id="rId25"/>
    <p:sldLayoutId id="2147483685" r:id="rId26"/>
    <p:sldLayoutId id="2147483706" r:id="rId27"/>
    <p:sldLayoutId id="2147483707" r:id="rId28"/>
    <p:sldLayoutId id="2147483711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 baseline="0">
          <a:solidFill>
            <a:schemeClr val="tx1"/>
          </a:solidFill>
          <a:latin typeface="Arial" panose="020B0604020202020204" pitchFamily="34" charset="0"/>
          <a:ea typeface="Open Sans Semibold" panose="020B0706030804020204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sv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3.png"/><Relationship Id="rId11" Type="http://schemas.openxmlformats.org/officeDocument/2006/relationships/image" Target="../media/image18.svg"/><Relationship Id="rId5" Type="http://schemas.openxmlformats.org/officeDocument/2006/relationships/image" Target="../media/image12.sv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E152239-1C4B-45D3-84AB-AEAFFA5B10A4}"/>
              </a:ext>
            </a:extLst>
          </p:cNvPr>
          <p:cNvSpPr/>
          <p:nvPr/>
        </p:nvSpPr>
        <p:spPr>
          <a:xfrm>
            <a:off x="-9624" y="-11923"/>
            <a:ext cx="12201624" cy="6200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6" name="Rektangel 75">
            <a:extLst>
              <a:ext uri="{FF2B5EF4-FFF2-40B4-BE49-F238E27FC236}">
                <a16:creationId xmlns:a16="http://schemas.microsoft.com/office/drawing/2014/main" id="{9DD7E0B3-2789-49FE-830C-7DA014DAC531}"/>
              </a:ext>
            </a:extLst>
          </p:cNvPr>
          <p:cNvSpPr/>
          <p:nvPr/>
        </p:nvSpPr>
        <p:spPr>
          <a:xfrm>
            <a:off x="718614" y="154350"/>
            <a:ext cx="10905902" cy="758373"/>
          </a:xfrm>
          <a:prstGeom prst="rect">
            <a:avLst/>
          </a:prstGeom>
          <a:solidFill>
            <a:srgbClr val="002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403A467C-1D88-4E86-8A69-F25AC109D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291-050D-4A82-B0A1-DB349FC61753}" type="slidenum">
              <a:rPr lang="nb-NO" sz="900" smtClean="0">
                <a:latin typeface="+mn-lt"/>
                <a:cs typeface="Open Sans" panose="020B0606030504020204" pitchFamily="34" charset="0"/>
              </a:rPr>
              <a:pPr/>
              <a:t>1</a:t>
            </a:fld>
            <a:endParaRPr lang="nb-NO" sz="900" dirty="0">
              <a:latin typeface="+mn-lt"/>
              <a:cs typeface="Open Sans" panose="020B0606030504020204" pitchFamily="34" charset="0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2D3B80F4-7112-4B91-9966-CA00CAF56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319" y="201918"/>
            <a:ext cx="10028051" cy="904126"/>
          </a:xfrm>
        </p:spPr>
        <p:txBody>
          <a:bodyPr>
            <a:normAutofit/>
          </a:bodyPr>
          <a:lstStyle/>
          <a:p>
            <a:pPr algn="ctr">
              <a:lnSpc>
                <a:spcPts val="1500"/>
              </a:lnSpc>
            </a:pPr>
            <a:r>
              <a:rPr lang="nb-NO" sz="28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  <a:r>
              <a:rPr lang="nb-NO" sz="2800" dirty="0">
                <a:solidFill>
                  <a:schemeClr val="bg1"/>
                </a:solidFill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trategisk kompetansemålbilde i staten 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1122BE56-74F6-4496-A59D-EB2B8DAA1582}"/>
              </a:ext>
            </a:extLst>
          </p:cNvPr>
          <p:cNvSpPr/>
          <p:nvPr/>
        </p:nvSpPr>
        <p:spPr>
          <a:xfrm>
            <a:off x="1563319" y="942984"/>
            <a:ext cx="10061198" cy="758373"/>
          </a:xfrm>
          <a:prstGeom prst="rect">
            <a:avLst/>
          </a:prstGeom>
          <a:solidFill>
            <a:srgbClr val="91C88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48B1281A-44E7-4965-B3FC-53BD7E1ADD2F}"/>
              </a:ext>
            </a:extLst>
          </p:cNvPr>
          <p:cNvSpPr/>
          <p:nvPr/>
        </p:nvSpPr>
        <p:spPr>
          <a:xfrm>
            <a:off x="708884" y="939555"/>
            <a:ext cx="797937" cy="763391"/>
          </a:xfrm>
          <a:prstGeom prst="rect">
            <a:avLst/>
          </a:prstGeom>
          <a:solidFill>
            <a:srgbClr val="91C887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BC018F39-4CFF-4190-8BD0-D1E5E0241D37}"/>
              </a:ext>
            </a:extLst>
          </p:cNvPr>
          <p:cNvSpPr txBox="1"/>
          <p:nvPr/>
        </p:nvSpPr>
        <p:spPr>
          <a:xfrm>
            <a:off x="701621" y="1224354"/>
            <a:ext cx="8634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>
                <a:solidFill>
                  <a:srgbClr val="005F3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Hovedmål</a:t>
            </a:r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55F24A69-D241-4859-A784-C48D16EC272B}"/>
              </a:ext>
            </a:extLst>
          </p:cNvPr>
          <p:cNvSpPr txBox="1"/>
          <p:nvPr/>
        </p:nvSpPr>
        <p:spPr>
          <a:xfrm>
            <a:off x="2025445" y="1139569"/>
            <a:ext cx="957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chemeClr val="accent5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Sikre forvaltningsverdiene: demokrati, rettssikkerhet, faglig integritet og effektivitet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375C79D9-CD7A-464F-B7B6-B3041774A707}"/>
              </a:ext>
            </a:extLst>
          </p:cNvPr>
          <p:cNvSpPr/>
          <p:nvPr/>
        </p:nvSpPr>
        <p:spPr>
          <a:xfrm>
            <a:off x="1563319" y="2575647"/>
            <a:ext cx="10047567" cy="3551264"/>
          </a:xfrm>
          <a:prstGeom prst="rect">
            <a:avLst/>
          </a:prstGeom>
          <a:solidFill>
            <a:srgbClr val="D0E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A025BD96-D5C2-495C-9321-0F1F1B5CC94E}"/>
              </a:ext>
            </a:extLst>
          </p:cNvPr>
          <p:cNvSpPr/>
          <p:nvPr/>
        </p:nvSpPr>
        <p:spPr>
          <a:xfrm>
            <a:off x="703308" y="2556016"/>
            <a:ext cx="811107" cy="3570895"/>
          </a:xfrm>
          <a:prstGeom prst="rect">
            <a:avLst/>
          </a:prstGeom>
          <a:solidFill>
            <a:srgbClr val="D0E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BF12D6F2-288D-424D-A00D-7828229BBBFA}"/>
              </a:ext>
            </a:extLst>
          </p:cNvPr>
          <p:cNvSpPr txBox="1"/>
          <p:nvPr/>
        </p:nvSpPr>
        <p:spPr>
          <a:xfrm>
            <a:off x="620240" y="2623960"/>
            <a:ext cx="9893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Kunnskap, ferdigheter, egenskaper, holdninger</a:t>
            </a:r>
          </a:p>
        </p:txBody>
      </p:sp>
      <p:cxnSp>
        <p:nvCxnSpPr>
          <p:cNvPr id="34" name="Rett linje 33">
            <a:extLst>
              <a:ext uri="{FF2B5EF4-FFF2-40B4-BE49-F238E27FC236}">
                <a16:creationId xmlns:a16="http://schemas.microsoft.com/office/drawing/2014/main" id="{D21394B2-ACB3-410D-BAE7-90DE074940D0}"/>
              </a:ext>
            </a:extLst>
          </p:cNvPr>
          <p:cNvCxnSpPr>
            <a:cxnSpLocks/>
          </p:cNvCxnSpPr>
          <p:nvPr/>
        </p:nvCxnSpPr>
        <p:spPr>
          <a:xfrm>
            <a:off x="3540666" y="2675467"/>
            <a:ext cx="0" cy="31796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4FA0ECE8-64D4-4894-8F63-44DD66CE16BF}"/>
              </a:ext>
            </a:extLst>
          </p:cNvPr>
          <p:cNvSpPr txBox="1"/>
          <p:nvPr/>
        </p:nvSpPr>
        <p:spPr>
          <a:xfrm>
            <a:off x="1666814" y="2619702"/>
            <a:ext cx="17214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Ledere og medarbeidere i staten skal blant annet ha tilstrekkelig kompetanse om:</a:t>
            </a:r>
          </a:p>
        </p:txBody>
      </p:sp>
      <p:sp>
        <p:nvSpPr>
          <p:cNvPr id="41" name="TekstSylinder 40">
            <a:extLst>
              <a:ext uri="{FF2B5EF4-FFF2-40B4-BE49-F238E27FC236}">
                <a16:creationId xmlns:a16="http://schemas.microsoft.com/office/drawing/2014/main" id="{E8B51DA3-00B6-4C65-88E9-7796FC75C93F}"/>
              </a:ext>
            </a:extLst>
          </p:cNvPr>
          <p:cNvSpPr txBox="1"/>
          <p:nvPr/>
        </p:nvSpPr>
        <p:spPr>
          <a:xfrm>
            <a:off x="1645259" y="3637766"/>
            <a:ext cx="197619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Staten som del av et demokratisk, politisk system, norske modellen.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Sentrale rammer og føringer.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Relevante lover, regelverk, instrukser og retningslinjer.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Grunnleggende EU/EØS-rett.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Forholdet mellom politisk ledelse og embetsverk.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Forholdet mellom </a:t>
            </a:r>
            <a:r>
              <a:rPr lang="nb-NO" sz="1000" dirty="0" err="1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statligog</a:t>
            </a: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kommunal sektor/styring i offentlig sektor.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FNs </a:t>
            </a:r>
            <a:r>
              <a:rPr lang="nb-NO" sz="1000" dirty="0" err="1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bærekraftsmål</a:t>
            </a: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97C5052E-222C-4381-8DC1-6162523856BF}"/>
              </a:ext>
            </a:extLst>
          </p:cNvPr>
          <p:cNvSpPr/>
          <p:nvPr/>
        </p:nvSpPr>
        <p:spPr>
          <a:xfrm>
            <a:off x="1572142" y="1748170"/>
            <a:ext cx="10071246" cy="777845"/>
          </a:xfrm>
          <a:prstGeom prst="rect">
            <a:avLst/>
          </a:prstGeom>
          <a:solidFill>
            <a:srgbClr val="0084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F1E3F994-271B-4659-B18F-454E69AD4C6F}"/>
              </a:ext>
            </a:extLst>
          </p:cNvPr>
          <p:cNvSpPr/>
          <p:nvPr/>
        </p:nvSpPr>
        <p:spPr>
          <a:xfrm>
            <a:off x="718615" y="1746709"/>
            <a:ext cx="797029" cy="777846"/>
          </a:xfrm>
          <a:prstGeom prst="rect">
            <a:avLst/>
          </a:prstGeom>
          <a:solidFill>
            <a:srgbClr val="0084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9" name="TekstSylinder 48">
            <a:extLst>
              <a:ext uri="{FF2B5EF4-FFF2-40B4-BE49-F238E27FC236}">
                <a16:creationId xmlns:a16="http://schemas.microsoft.com/office/drawing/2014/main" id="{CD83DAF5-1C0D-4983-9C66-C107313B6FBA}"/>
              </a:ext>
            </a:extLst>
          </p:cNvPr>
          <p:cNvSpPr txBox="1"/>
          <p:nvPr/>
        </p:nvSpPr>
        <p:spPr>
          <a:xfrm>
            <a:off x="623474" y="1758920"/>
            <a:ext cx="990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>
                <a:solidFill>
                  <a:srgbClr val="D0E7F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Delmål – aktuelle kompetanseområder</a:t>
            </a:r>
          </a:p>
        </p:txBody>
      </p:sp>
      <p:sp>
        <p:nvSpPr>
          <p:cNvPr id="51" name="TekstSylinder 50">
            <a:extLst>
              <a:ext uri="{FF2B5EF4-FFF2-40B4-BE49-F238E27FC236}">
                <a16:creationId xmlns:a16="http://schemas.microsoft.com/office/drawing/2014/main" id="{380559AE-3ED4-41D2-99FE-A2800DFD873E}"/>
              </a:ext>
            </a:extLst>
          </p:cNvPr>
          <p:cNvSpPr txBox="1"/>
          <p:nvPr/>
        </p:nvSpPr>
        <p:spPr>
          <a:xfrm>
            <a:off x="1704894" y="1890787"/>
            <a:ext cx="162057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dirty="0">
                <a:solidFill>
                  <a:srgbClr val="D0E7F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Grunnleggende</a:t>
            </a:r>
            <a:br>
              <a:rPr lang="nb-NO" sz="1050" dirty="0">
                <a:solidFill>
                  <a:srgbClr val="D0E7F8"/>
                </a:solidFill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nb-NO" sz="1050" dirty="0">
                <a:solidFill>
                  <a:srgbClr val="D0E7F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forvaltnings-</a:t>
            </a:r>
            <a:br>
              <a:rPr lang="nb-NO" sz="1050" dirty="0">
                <a:solidFill>
                  <a:srgbClr val="D0E7F8"/>
                </a:solidFill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nb-NO" sz="1050" dirty="0">
                <a:solidFill>
                  <a:srgbClr val="D0E7F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kompetanse</a:t>
            </a:r>
          </a:p>
        </p:txBody>
      </p:sp>
      <p:sp>
        <p:nvSpPr>
          <p:cNvPr id="52" name="TekstSylinder 51">
            <a:extLst>
              <a:ext uri="{FF2B5EF4-FFF2-40B4-BE49-F238E27FC236}">
                <a16:creationId xmlns:a16="http://schemas.microsoft.com/office/drawing/2014/main" id="{9FD8CE07-4FCE-4E51-84CC-61571B0052E5}"/>
              </a:ext>
            </a:extLst>
          </p:cNvPr>
          <p:cNvSpPr txBox="1"/>
          <p:nvPr/>
        </p:nvSpPr>
        <p:spPr>
          <a:xfrm>
            <a:off x="3618261" y="1892168"/>
            <a:ext cx="112402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>
                <a:solidFill>
                  <a:srgbClr val="D0E7F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Samordning</a:t>
            </a:r>
          </a:p>
          <a:p>
            <a:r>
              <a:rPr lang="nb-NO" sz="1050" dirty="0">
                <a:solidFill>
                  <a:srgbClr val="D0E7F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og nye arbeids-</a:t>
            </a:r>
          </a:p>
          <a:p>
            <a:r>
              <a:rPr lang="nb-NO" sz="1050" dirty="0">
                <a:solidFill>
                  <a:srgbClr val="D0E7F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metoder</a:t>
            </a:r>
          </a:p>
        </p:txBody>
      </p:sp>
      <p:sp>
        <p:nvSpPr>
          <p:cNvPr id="53" name="TekstSylinder 52">
            <a:extLst>
              <a:ext uri="{FF2B5EF4-FFF2-40B4-BE49-F238E27FC236}">
                <a16:creationId xmlns:a16="http://schemas.microsoft.com/office/drawing/2014/main" id="{B50F0F5B-15A0-434A-9462-68297227F66A}"/>
              </a:ext>
            </a:extLst>
          </p:cNvPr>
          <p:cNvSpPr txBox="1"/>
          <p:nvPr/>
        </p:nvSpPr>
        <p:spPr>
          <a:xfrm>
            <a:off x="5544872" y="2023692"/>
            <a:ext cx="10852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dirty="0">
                <a:solidFill>
                  <a:srgbClr val="D0E7F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Digital </a:t>
            </a:r>
          </a:p>
          <a:p>
            <a:r>
              <a:rPr lang="nb-NO" sz="1050" dirty="0">
                <a:solidFill>
                  <a:srgbClr val="D0E7F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kompetanse</a:t>
            </a:r>
          </a:p>
        </p:txBody>
      </p:sp>
      <p:sp>
        <p:nvSpPr>
          <p:cNvPr id="54" name="TekstSylinder 53">
            <a:extLst>
              <a:ext uri="{FF2B5EF4-FFF2-40B4-BE49-F238E27FC236}">
                <a16:creationId xmlns:a16="http://schemas.microsoft.com/office/drawing/2014/main" id="{9B147553-A4E7-4FAF-9182-AD31E5DC0AC3}"/>
              </a:ext>
            </a:extLst>
          </p:cNvPr>
          <p:cNvSpPr txBox="1"/>
          <p:nvPr/>
        </p:nvSpPr>
        <p:spPr>
          <a:xfrm>
            <a:off x="7523128" y="2007720"/>
            <a:ext cx="14001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dirty="0">
                <a:solidFill>
                  <a:srgbClr val="D0E7F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Sikkerhet og</a:t>
            </a:r>
          </a:p>
          <a:p>
            <a:r>
              <a:rPr lang="nb-NO" sz="1050" dirty="0">
                <a:solidFill>
                  <a:srgbClr val="D0E7F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beredskap</a:t>
            </a:r>
          </a:p>
        </p:txBody>
      </p:sp>
      <p:cxnSp>
        <p:nvCxnSpPr>
          <p:cNvPr id="55" name="Rett linje 54">
            <a:extLst>
              <a:ext uri="{FF2B5EF4-FFF2-40B4-BE49-F238E27FC236}">
                <a16:creationId xmlns:a16="http://schemas.microsoft.com/office/drawing/2014/main" id="{BAF26BFF-A6D4-4D0C-A3BD-7D996E1C0359}"/>
              </a:ext>
            </a:extLst>
          </p:cNvPr>
          <p:cNvCxnSpPr>
            <a:cxnSpLocks/>
          </p:cNvCxnSpPr>
          <p:nvPr/>
        </p:nvCxnSpPr>
        <p:spPr>
          <a:xfrm>
            <a:off x="5451906" y="2116544"/>
            <a:ext cx="0" cy="31375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tt linje 56">
            <a:extLst>
              <a:ext uri="{FF2B5EF4-FFF2-40B4-BE49-F238E27FC236}">
                <a16:creationId xmlns:a16="http://schemas.microsoft.com/office/drawing/2014/main" id="{2B4856CD-2244-4FCD-B125-9CC3CDBA8DF1}"/>
              </a:ext>
            </a:extLst>
          </p:cNvPr>
          <p:cNvCxnSpPr>
            <a:cxnSpLocks/>
          </p:cNvCxnSpPr>
          <p:nvPr/>
        </p:nvCxnSpPr>
        <p:spPr>
          <a:xfrm>
            <a:off x="7436072" y="2088319"/>
            <a:ext cx="0" cy="31375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tt linje 57">
            <a:extLst>
              <a:ext uri="{FF2B5EF4-FFF2-40B4-BE49-F238E27FC236}">
                <a16:creationId xmlns:a16="http://schemas.microsoft.com/office/drawing/2014/main" id="{19356489-FA89-4471-AB2D-0CF006799DEF}"/>
              </a:ext>
            </a:extLst>
          </p:cNvPr>
          <p:cNvCxnSpPr>
            <a:cxnSpLocks/>
          </p:cNvCxnSpPr>
          <p:nvPr/>
        </p:nvCxnSpPr>
        <p:spPr>
          <a:xfrm>
            <a:off x="3540666" y="2102034"/>
            <a:ext cx="0" cy="313753"/>
          </a:xfrm>
          <a:prstGeom prst="line">
            <a:avLst/>
          </a:prstGeom>
          <a:ln>
            <a:solidFill>
              <a:srgbClr val="D0E7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tt linje 61">
            <a:extLst>
              <a:ext uri="{FF2B5EF4-FFF2-40B4-BE49-F238E27FC236}">
                <a16:creationId xmlns:a16="http://schemas.microsoft.com/office/drawing/2014/main" id="{A4451904-FF5D-4BC7-AE84-9BFE58F57057}"/>
              </a:ext>
            </a:extLst>
          </p:cNvPr>
          <p:cNvCxnSpPr>
            <a:cxnSpLocks/>
          </p:cNvCxnSpPr>
          <p:nvPr/>
        </p:nvCxnSpPr>
        <p:spPr>
          <a:xfrm>
            <a:off x="9416381" y="2086609"/>
            <a:ext cx="0" cy="31375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kstSylinder 62">
            <a:extLst>
              <a:ext uri="{FF2B5EF4-FFF2-40B4-BE49-F238E27FC236}">
                <a16:creationId xmlns:a16="http://schemas.microsoft.com/office/drawing/2014/main" id="{3CC9CBB8-C54C-47CA-8C0B-DA9D8E784CA9}"/>
              </a:ext>
            </a:extLst>
          </p:cNvPr>
          <p:cNvSpPr txBox="1"/>
          <p:nvPr/>
        </p:nvSpPr>
        <p:spPr>
          <a:xfrm>
            <a:off x="9556035" y="1993641"/>
            <a:ext cx="14001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dirty="0">
                <a:solidFill>
                  <a:srgbClr val="D0E7F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Ledelse</a:t>
            </a:r>
          </a:p>
        </p:txBody>
      </p:sp>
      <p:sp>
        <p:nvSpPr>
          <p:cNvPr id="65" name="TekstSylinder 64">
            <a:extLst>
              <a:ext uri="{FF2B5EF4-FFF2-40B4-BE49-F238E27FC236}">
                <a16:creationId xmlns:a16="http://schemas.microsoft.com/office/drawing/2014/main" id="{608ED9DC-6F81-4647-BC3E-67E0A3C3183A}"/>
              </a:ext>
            </a:extLst>
          </p:cNvPr>
          <p:cNvSpPr txBox="1"/>
          <p:nvPr/>
        </p:nvSpPr>
        <p:spPr>
          <a:xfrm>
            <a:off x="3627081" y="2613824"/>
            <a:ext cx="17214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Ledere og medarbeidere i staten skal blant annet ha tilstrekkelig kompetanse om:</a:t>
            </a:r>
          </a:p>
        </p:txBody>
      </p:sp>
      <p:sp>
        <p:nvSpPr>
          <p:cNvPr id="66" name="TekstSylinder 65">
            <a:extLst>
              <a:ext uri="{FF2B5EF4-FFF2-40B4-BE49-F238E27FC236}">
                <a16:creationId xmlns:a16="http://schemas.microsoft.com/office/drawing/2014/main" id="{4C7019EE-30E2-4791-95EE-CF1D70A22214}"/>
              </a:ext>
            </a:extLst>
          </p:cNvPr>
          <p:cNvSpPr txBox="1"/>
          <p:nvPr/>
        </p:nvSpPr>
        <p:spPr>
          <a:xfrm>
            <a:off x="3546535" y="3631888"/>
            <a:ext cx="182060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Sektorovergripende samfunnsutfordringer og  utviklingstrekk.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Ulike arbeidsmetoder, som prosjekt- og prosessledelse.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Innovative arbeidsmetoder og innovasjon.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Selvledelse og medarbeiderskap.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Brukerinvolvering i utforming av tjenester og brukerrettet kommunikasjon.</a:t>
            </a:r>
          </a:p>
          <a:p>
            <a:endParaRPr lang="nb-NO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67" name="Rett linje 66">
            <a:extLst>
              <a:ext uri="{FF2B5EF4-FFF2-40B4-BE49-F238E27FC236}">
                <a16:creationId xmlns:a16="http://schemas.microsoft.com/office/drawing/2014/main" id="{E6E97E96-23DB-4775-AA78-5481DA64EE3F}"/>
              </a:ext>
            </a:extLst>
          </p:cNvPr>
          <p:cNvCxnSpPr>
            <a:cxnSpLocks/>
          </p:cNvCxnSpPr>
          <p:nvPr/>
        </p:nvCxnSpPr>
        <p:spPr>
          <a:xfrm>
            <a:off x="5466802" y="2683746"/>
            <a:ext cx="0" cy="31796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kstSylinder 67">
            <a:extLst>
              <a:ext uri="{FF2B5EF4-FFF2-40B4-BE49-F238E27FC236}">
                <a16:creationId xmlns:a16="http://schemas.microsoft.com/office/drawing/2014/main" id="{8F12F76A-F919-4B63-8BD9-635ECA87EC4F}"/>
              </a:ext>
            </a:extLst>
          </p:cNvPr>
          <p:cNvSpPr txBox="1"/>
          <p:nvPr/>
        </p:nvSpPr>
        <p:spPr>
          <a:xfrm>
            <a:off x="5553217" y="2622103"/>
            <a:ext cx="17214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Ledere og medarbeidere i staten skal blant annet ha tilstrekkelig kompetanse om:</a:t>
            </a:r>
          </a:p>
        </p:txBody>
      </p:sp>
      <p:sp>
        <p:nvSpPr>
          <p:cNvPr id="69" name="TekstSylinder 68">
            <a:extLst>
              <a:ext uri="{FF2B5EF4-FFF2-40B4-BE49-F238E27FC236}">
                <a16:creationId xmlns:a16="http://schemas.microsoft.com/office/drawing/2014/main" id="{EB73984D-FD99-4239-902D-D530FC7B6100}"/>
              </a:ext>
            </a:extLst>
          </p:cNvPr>
          <p:cNvSpPr txBox="1"/>
          <p:nvPr/>
        </p:nvSpPr>
        <p:spPr>
          <a:xfrm>
            <a:off x="5531663" y="3640167"/>
            <a:ext cx="18206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Ny teknologi som en effektiv metode i oppgaveløsningen.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 err="1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Bestillerkompetanseknyttet</a:t>
            </a: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til IKT-anskaffelser.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Grunnleggende personvern/GDPR og etikk.</a:t>
            </a:r>
          </a:p>
        </p:txBody>
      </p:sp>
      <p:cxnSp>
        <p:nvCxnSpPr>
          <p:cNvPr id="70" name="Rett linje 69">
            <a:extLst>
              <a:ext uri="{FF2B5EF4-FFF2-40B4-BE49-F238E27FC236}">
                <a16:creationId xmlns:a16="http://schemas.microsoft.com/office/drawing/2014/main" id="{3EA331C7-1D4D-41E6-9545-4D4138811C7D}"/>
              </a:ext>
            </a:extLst>
          </p:cNvPr>
          <p:cNvCxnSpPr>
            <a:cxnSpLocks/>
          </p:cNvCxnSpPr>
          <p:nvPr/>
        </p:nvCxnSpPr>
        <p:spPr>
          <a:xfrm>
            <a:off x="7437058" y="2655923"/>
            <a:ext cx="0" cy="31796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kstSylinder 70">
            <a:extLst>
              <a:ext uri="{FF2B5EF4-FFF2-40B4-BE49-F238E27FC236}">
                <a16:creationId xmlns:a16="http://schemas.microsoft.com/office/drawing/2014/main" id="{EE527B65-D307-424F-BA1E-196AE6473A47}"/>
              </a:ext>
            </a:extLst>
          </p:cNvPr>
          <p:cNvSpPr txBox="1"/>
          <p:nvPr/>
        </p:nvSpPr>
        <p:spPr>
          <a:xfrm>
            <a:off x="7523473" y="2594280"/>
            <a:ext cx="17214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Ledere og medarbeidere i staten skal blant annet ha tilstrekkelig kompetanse om:</a:t>
            </a:r>
          </a:p>
        </p:txBody>
      </p:sp>
      <p:sp>
        <p:nvSpPr>
          <p:cNvPr id="72" name="TekstSylinder 71">
            <a:extLst>
              <a:ext uri="{FF2B5EF4-FFF2-40B4-BE49-F238E27FC236}">
                <a16:creationId xmlns:a16="http://schemas.microsoft.com/office/drawing/2014/main" id="{7E21934B-599E-4379-97B6-4C8E382CBF03}"/>
              </a:ext>
            </a:extLst>
          </p:cNvPr>
          <p:cNvSpPr txBox="1"/>
          <p:nvPr/>
        </p:nvSpPr>
        <p:spPr>
          <a:xfrm>
            <a:off x="7501919" y="3612344"/>
            <a:ext cx="18206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Risikobildet og relevante lover, regelverk og instrukser knyttet til sikkerhet og beredskap.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Digitale sikkerhetsutfordringer og overordnede angrepsmetoder.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Grunnleggende objekt- og personellsikkerhet.</a:t>
            </a:r>
          </a:p>
          <a:p>
            <a:endParaRPr lang="nb-NO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73" name="Rett linje 72">
            <a:extLst>
              <a:ext uri="{FF2B5EF4-FFF2-40B4-BE49-F238E27FC236}">
                <a16:creationId xmlns:a16="http://schemas.microsoft.com/office/drawing/2014/main" id="{0824CFB7-2DA4-4DBF-8241-9635FADA144F}"/>
              </a:ext>
            </a:extLst>
          </p:cNvPr>
          <p:cNvCxnSpPr>
            <a:cxnSpLocks/>
          </p:cNvCxnSpPr>
          <p:nvPr/>
        </p:nvCxnSpPr>
        <p:spPr>
          <a:xfrm>
            <a:off x="9437047" y="2655923"/>
            <a:ext cx="0" cy="31796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kstSylinder 73">
            <a:extLst>
              <a:ext uri="{FF2B5EF4-FFF2-40B4-BE49-F238E27FC236}">
                <a16:creationId xmlns:a16="http://schemas.microsoft.com/office/drawing/2014/main" id="{4194077D-30DF-4869-B324-DBE02D3421FC}"/>
              </a:ext>
            </a:extLst>
          </p:cNvPr>
          <p:cNvSpPr txBox="1"/>
          <p:nvPr/>
        </p:nvSpPr>
        <p:spPr>
          <a:xfrm>
            <a:off x="9551418" y="2584477"/>
            <a:ext cx="18809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Ledere i staten </a:t>
            </a:r>
            <a:br>
              <a:rPr lang="nb-NO" sz="1200" b="1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nb-NO" sz="1200" b="1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skal blant annet ha tilstrekkelig kompetanse om:</a:t>
            </a:r>
          </a:p>
        </p:txBody>
      </p:sp>
      <p:sp>
        <p:nvSpPr>
          <p:cNvPr id="75" name="TekstSylinder 74">
            <a:extLst>
              <a:ext uri="{FF2B5EF4-FFF2-40B4-BE49-F238E27FC236}">
                <a16:creationId xmlns:a16="http://schemas.microsoft.com/office/drawing/2014/main" id="{B2DCC7EA-9F88-419C-A41A-8C0FC22AD6F3}"/>
              </a:ext>
            </a:extLst>
          </p:cNvPr>
          <p:cNvSpPr txBox="1"/>
          <p:nvPr/>
        </p:nvSpPr>
        <p:spPr>
          <a:xfrm>
            <a:off x="9551418" y="3612344"/>
            <a:ext cx="17909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Tillitsbasert ledelse.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Arbeidsgiverrollen: styring, omstilling, partssamarbeid og medbestemmelse.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Hovedavtalen.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Strategisk kompetanseutvikling.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315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Grunnleggende om hvordan ny teknologi påvirker utviklingen av virksomheten.</a:t>
            </a:r>
          </a:p>
          <a:p>
            <a:endParaRPr lang="nb-NO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77" name="Graphic 50">
            <a:extLst>
              <a:ext uri="{FF2B5EF4-FFF2-40B4-BE49-F238E27FC236}">
                <a16:creationId xmlns:a16="http://schemas.microsoft.com/office/drawing/2014/main" id="{A36EB8A5-62C4-4D72-87DD-67E1D5B0DC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4435" y="1930953"/>
            <a:ext cx="625063" cy="625063"/>
          </a:xfrm>
          <a:prstGeom prst="rect">
            <a:avLst/>
          </a:prstGeom>
        </p:spPr>
      </p:pic>
      <p:pic>
        <p:nvPicPr>
          <p:cNvPr id="78" name="Graphic 56">
            <a:extLst>
              <a:ext uri="{FF2B5EF4-FFF2-40B4-BE49-F238E27FC236}">
                <a16:creationId xmlns:a16="http://schemas.microsoft.com/office/drawing/2014/main" id="{A688E636-7F6F-4400-A28F-F70D90A75CC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90134" y="1914265"/>
            <a:ext cx="583367" cy="583367"/>
          </a:xfrm>
          <a:prstGeom prst="rect">
            <a:avLst/>
          </a:prstGeom>
        </p:spPr>
      </p:pic>
      <p:pic>
        <p:nvPicPr>
          <p:cNvPr id="61" name="Graphic 81">
            <a:extLst>
              <a:ext uri="{FF2B5EF4-FFF2-40B4-BE49-F238E27FC236}">
                <a16:creationId xmlns:a16="http://schemas.microsoft.com/office/drawing/2014/main" id="{553A5B2A-0153-4C69-8D01-93A28E8A774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24069" y="1852042"/>
            <a:ext cx="707811" cy="707811"/>
          </a:xfrm>
          <a:prstGeom prst="rect">
            <a:avLst/>
          </a:prstGeom>
        </p:spPr>
      </p:pic>
      <p:pic>
        <p:nvPicPr>
          <p:cNvPr id="80" name="Graphic 62">
            <a:extLst>
              <a:ext uri="{FF2B5EF4-FFF2-40B4-BE49-F238E27FC236}">
                <a16:creationId xmlns:a16="http://schemas.microsoft.com/office/drawing/2014/main" id="{27349AAC-3BE0-4330-BE53-E8F1B3E408F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35564" y="1867630"/>
            <a:ext cx="680015" cy="680015"/>
          </a:xfrm>
          <a:prstGeom prst="rect">
            <a:avLst/>
          </a:prstGeom>
        </p:spPr>
      </p:pic>
      <p:pic>
        <p:nvPicPr>
          <p:cNvPr id="81" name="Graphic 29">
            <a:extLst>
              <a:ext uri="{FF2B5EF4-FFF2-40B4-BE49-F238E27FC236}">
                <a16:creationId xmlns:a16="http://schemas.microsoft.com/office/drawing/2014/main" id="{0EBF2C71-AB14-44B0-AF5D-9C238EB9344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550490" y="1890142"/>
            <a:ext cx="638219" cy="638219"/>
          </a:xfrm>
          <a:prstGeom prst="rect">
            <a:avLst/>
          </a:prstGeom>
        </p:spPr>
      </p:pic>
      <p:pic>
        <p:nvPicPr>
          <p:cNvPr id="82" name="Graphic 60">
            <a:extLst>
              <a:ext uri="{FF2B5EF4-FFF2-40B4-BE49-F238E27FC236}">
                <a16:creationId xmlns:a16="http://schemas.microsoft.com/office/drawing/2014/main" id="{1670F1F3-5E6D-420E-9844-70752207E27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722137" y="928517"/>
            <a:ext cx="888399" cy="88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16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fault Theme KDD">
  <a:themeElements>
    <a:clrScheme name="KDD">
      <a:dk1>
        <a:srgbClr val="000000"/>
      </a:dk1>
      <a:lt1>
        <a:srgbClr val="FFFFFF"/>
      </a:lt1>
      <a:dk2>
        <a:srgbClr val="003761"/>
      </a:dk2>
      <a:lt2>
        <a:srgbClr val="FFFFFF"/>
      </a:lt2>
      <a:accent1>
        <a:srgbClr val="0084BD"/>
      </a:accent1>
      <a:accent2>
        <a:srgbClr val="F39000"/>
      </a:accent2>
      <a:accent3>
        <a:srgbClr val="002E5E"/>
      </a:accent3>
      <a:accent4>
        <a:srgbClr val="E42313"/>
      </a:accent4>
      <a:accent5>
        <a:srgbClr val="3C5028"/>
      </a:accent5>
      <a:accent6>
        <a:srgbClr val="B4D28C"/>
      </a:accent6>
      <a:hlink>
        <a:srgbClr val="30A5FF"/>
      </a:hlink>
      <a:folHlink>
        <a:srgbClr val="FF6875"/>
      </a:folHlink>
    </a:clrScheme>
    <a:fontScheme name="TESTFON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Theme KDD" id="{869BB76F-39ED-465E-81EE-DBDE42C65D8D}" vid="{F8187DFD-7D45-4C1F-BD9D-D07633ECB3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265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Default Theme KDD</vt:lpstr>
      <vt:lpstr>Strategisk kompetansemålbilde i staten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2022-11-27T13:06:38Z</dcterms:created>
  <dcterms:modified xsi:type="dcterms:W3CDTF">2022-11-27T13:07:07Z</dcterms:modified>
</cp:coreProperties>
</file>