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55" r:id="rId2"/>
    <p:sldMasterId id="2147483667" r:id="rId3"/>
  </p:sldMasterIdLst>
  <p:notesMasterIdLst>
    <p:notesMasterId r:id="rId11"/>
  </p:notesMasterIdLst>
  <p:sldIdLst>
    <p:sldId id="340" r:id="rId4"/>
    <p:sldId id="333" r:id="rId5"/>
    <p:sldId id="334" r:id="rId6"/>
    <p:sldId id="335" r:id="rId7"/>
    <p:sldId id="321" r:id="rId8"/>
    <p:sldId id="336" r:id="rId9"/>
    <p:sldId id="33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0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F04DAE-2B44-4306-B87D-8116DDEAD92D}" v="78" dt="2021-11-10T12:25:57.458"/>
    <p1510:client id="{D1E268B2-3DD9-418C-8C3F-A37F5724F4C8}" v="1" dt="2021-11-09T14:00:13.4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FE785-3144-4710-B65E-6C3D703906B4}" type="datetimeFigureOut">
              <a:rPr lang="nb-NO" smtClean="0"/>
              <a:t>10.11.2021</a:t>
            </a:fld>
            <a:endParaRPr lang="nb-NO"/>
          </a:p>
        </p:txBody>
      </p:sp>
      <p:sp>
        <p:nvSpPr>
          <p:cNvPr id="4" name="Plassholder for lysbil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DB385-D7F8-4B1E-A8A8-90605C73E611}" type="slidenum">
              <a:rPr lang="nb-NO" smtClean="0"/>
              <a:t>‹#›</a:t>
            </a:fld>
            <a:endParaRPr lang="nb-NO"/>
          </a:p>
        </p:txBody>
      </p:sp>
    </p:spTree>
    <p:extLst>
      <p:ext uri="{BB962C8B-B14F-4D97-AF65-F5344CB8AC3E}">
        <p14:creationId xmlns:p14="http://schemas.microsoft.com/office/powerpoint/2010/main" val="289435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rabicPeriod"/>
            </a:pPr>
            <a:r>
              <a:rPr lang="nb-NO"/>
              <a:t>Be alle om å tenke og skrive</a:t>
            </a:r>
            <a:r>
              <a:rPr lang="nb-NO" baseline="0"/>
              <a:t> ned noen punkter på det som kjennetegner et godt samarbeid.  </a:t>
            </a:r>
          </a:p>
          <a:p>
            <a:pPr marL="228600" indent="-228600">
              <a:buAutoNum type="arabicPeriod"/>
            </a:pPr>
            <a:r>
              <a:rPr lang="nb-NO" baseline="0"/>
              <a:t>Er gruppen s</a:t>
            </a:r>
          </a:p>
        </p:txBody>
      </p:sp>
      <p:sp>
        <p:nvSpPr>
          <p:cNvPr id="4" name="Plassholder for lysbildenummer 3"/>
          <p:cNvSpPr>
            <a:spLocks noGrp="1"/>
          </p:cNvSpPr>
          <p:nvPr>
            <p:ph type="sldNum" sz="quarter" idx="10"/>
          </p:nvPr>
        </p:nvSpPr>
        <p:spPr/>
        <p:txBody>
          <a:bodyPr/>
          <a:lstStyle/>
          <a:p>
            <a:fld id="{4BFDB385-D7F8-4B1E-A8A8-90605C73E611}" type="slidenum">
              <a:rPr lang="nb-NO" smtClean="0"/>
              <a:t>4</a:t>
            </a:fld>
            <a:endParaRPr lang="nb-NO"/>
          </a:p>
        </p:txBody>
      </p:sp>
    </p:spTree>
    <p:extLst>
      <p:ext uri="{BB962C8B-B14F-4D97-AF65-F5344CB8AC3E}">
        <p14:creationId xmlns:p14="http://schemas.microsoft.com/office/powerpoint/2010/main" val="1355096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3.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11.e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3.xml"/><Relationship Id="rId5" Type="http://schemas.openxmlformats.org/officeDocument/2006/relationships/image" Target="../media/image13.png"/><Relationship Id="rId4" Type="http://schemas.openxmlformats.org/officeDocument/2006/relationships/image" Target="../media/image11.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tags" Target="../tags/tag4.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tags" Target="../tags/tag6.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tags" Target="../tags/tag8.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9.xml"/><Relationship Id="rId6" Type="http://schemas.openxmlformats.org/officeDocument/2006/relationships/image" Target="../media/image17.emf"/><Relationship Id="rId5" Type="http://schemas.openxmlformats.org/officeDocument/2006/relationships/image" Target="../media/image16.jpeg"/><Relationship Id="rId4" Type="http://schemas.openxmlformats.org/officeDocument/2006/relationships/image" Target="../media/image1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10.xml"/><Relationship Id="rId4" Type="http://schemas.openxmlformats.org/officeDocument/2006/relationships/image" Target="../media/image11.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tags" Target="../tags/tag14.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3.xml"/><Relationship Id="rId1" Type="http://schemas.openxmlformats.org/officeDocument/2006/relationships/tags" Target="../tags/tag15.xml"/><Relationship Id="rId4" Type="http://schemas.openxmlformats.org/officeDocument/2006/relationships/image" Target="../media/image7.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tags" Target="../tags/tag16.xml"/><Relationship Id="rId4" Type="http://schemas.openxmlformats.org/officeDocument/2006/relationships/image" Target="../media/image7.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kst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a:t>Klikk for å legge til tittel</a:t>
            </a:r>
            <a:endParaRPr lang="en-US"/>
          </a:p>
        </p:txBody>
      </p:sp>
      <p:sp>
        <p:nvSpPr>
          <p:cNvPr id="7" name="Text Placeholder 6"/>
          <p:cNvSpPr>
            <a:spLocks noGrp="1"/>
          </p:cNvSpPr>
          <p:nvPr>
            <p:ph type="body" sz="quarter" idx="13" hasCustomPrompt="1"/>
          </p:nvPr>
        </p:nvSpPr>
        <p:spPr>
          <a:xfrm>
            <a:off x="457200" y="1601347"/>
            <a:ext cx="4006850" cy="4251325"/>
          </a:xfrm>
        </p:spPr>
        <p:txBody>
          <a:bodyPr/>
          <a:lstStyle>
            <a:lvl1pPr>
              <a:defRPr baseline="0"/>
            </a:lvl1pPr>
            <a:lvl3pPr>
              <a:defRPr baseline="0"/>
            </a:lvl3pPr>
          </a:lstStyle>
          <a:p>
            <a:pPr lvl="0"/>
            <a:r>
              <a:rPr lang="nb-NO"/>
              <a:t>Klikk for å redigere tekst</a:t>
            </a:r>
          </a:p>
          <a:p>
            <a:pPr lvl="1"/>
            <a:r>
              <a:rPr lang="nb-NO"/>
              <a:t>Andre nivå</a:t>
            </a:r>
          </a:p>
          <a:p>
            <a:pPr lvl="2"/>
            <a:r>
              <a:rPr lang="nb-NO"/>
              <a:t>Tredje nivå</a:t>
            </a:r>
          </a:p>
          <a:p>
            <a:pPr lvl="3"/>
            <a:r>
              <a:rPr lang="nb-NO"/>
              <a:t>Fjerde nivå</a:t>
            </a:r>
          </a:p>
          <a:p>
            <a:pPr lvl="4"/>
            <a:r>
              <a:rPr lang="nb-NO"/>
              <a:t>Femte nivå</a:t>
            </a:r>
            <a:endParaRPr lang="en-US"/>
          </a:p>
        </p:txBody>
      </p:sp>
      <p:sp>
        <p:nvSpPr>
          <p:cNvPr id="9" name="Text Placeholder 8"/>
          <p:cNvSpPr>
            <a:spLocks noGrp="1"/>
          </p:cNvSpPr>
          <p:nvPr>
            <p:ph type="body" sz="quarter" idx="14" hasCustomPrompt="1"/>
          </p:nvPr>
        </p:nvSpPr>
        <p:spPr>
          <a:xfrm>
            <a:off x="4679950" y="1593504"/>
            <a:ext cx="4006850" cy="4251325"/>
          </a:xfrm>
        </p:spPr>
        <p:txBody>
          <a:bodyPr/>
          <a:lstStyle/>
          <a:p>
            <a:pPr lvl="0"/>
            <a:r>
              <a:rPr lang="nb-NO"/>
              <a:t>Klikk for å redigere tekst</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426071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rsid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lgn="ctr">
              <a:defRPr baseline="0"/>
            </a:lvl1pPr>
          </a:lstStyle>
          <a:p>
            <a:r>
              <a:rPr lang="nb-NO"/>
              <a:t>Klikk for å legge til tittel</a:t>
            </a:r>
            <a:endParaRPr lang="en-US"/>
          </a:p>
        </p:txBody>
      </p:sp>
      <p:sp>
        <p:nvSpPr>
          <p:cNvPr id="10" name="Text Placeholder 9"/>
          <p:cNvSpPr>
            <a:spLocks noGrp="1"/>
          </p:cNvSpPr>
          <p:nvPr>
            <p:ph type="body" sz="quarter" idx="10" hasCustomPrompt="1"/>
          </p:nvPr>
        </p:nvSpPr>
        <p:spPr>
          <a:xfrm>
            <a:off x="985687" y="1664463"/>
            <a:ext cx="7107256" cy="1277938"/>
          </a:xfrm>
        </p:spPr>
        <p:txBody>
          <a:bodyPr/>
          <a:lstStyle>
            <a:lvl1pPr marL="0" indent="0" algn="ctr">
              <a:buNone/>
              <a:defRPr>
                <a:solidFill>
                  <a:schemeClr val="bg1"/>
                </a:solidFill>
              </a:defRPr>
            </a:lvl1pPr>
          </a:lstStyle>
          <a:p>
            <a:pPr lvl="0"/>
            <a:r>
              <a:rPr lang="nb-NO"/>
              <a:t>Klikk for å legge til undertittel</a:t>
            </a:r>
            <a:endParaRPr lang="en-US"/>
          </a:p>
        </p:txBody>
      </p:sp>
    </p:spTree>
    <p:extLst>
      <p:ext uri="{BB962C8B-B14F-4D97-AF65-F5344CB8AC3E}">
        <p14:creationId xmlns:p14="http://schemas.microsoft.com/office/powerpoint/2010/main" val="2752129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ksid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a:t>Klikk for å sette inn tekst</a:t>
            </a:r>
            <a:endParaRPr lang="en-US"/>
          </a:p>
        </p:txBody>
      </p:sp>
    </p:spTree>
    <p:extLst>
      <p:ext uri="{BB962C8B-B14F-4D97-AF65-F5344CB8AC3E}">
        <p14:creationId xmlns:p14="http://schemas.microsoft.com/office/powerpoint/2010/main" val="484807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pic>
        <p:nvPicPr>
          <p:cNvPr id="5" name="Bilde 4" descr="fjellklatrer-summit bla jakke.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647188"/>
            <a:ext cx="9139896" cy="4210812"/>
          </a:xfrm>
          <a:prstGeom prst="rect">
            <a:avLst/>
          </a:prstGeom>
        </p:spPr>
      </p:pic>
      <p:graphicFrame>
        <p:nvGraphicFramePr>
          <p:cNvPr id="3" name="Objekt 2" hidden="1"/>
          <p:cNvGraphicFramePr>
            <a:graphicFrameLocks noChangeAspect="1"/>
          </p:cNvGraphicFramePr>
          <p:nvPr userDrawn="1">
            <p:custDataLst>
              <p:tags r:id="rId1"/>
            </p:custDataLst>
          </p:nvPr>
        </p:nvGraphicFramePr>
        <p:xfrm>
          <a:off x="1467" y="1589"/>
          <a:ext cx="1465"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kt 2" hidden="1"/>
                      <p:cNvPicPr/>
                      <p:nvPr/>
                    </p:nvPicPr>
                    <p:blipFill>
                      <a:blip r:embed="rId5"/>
                      <a:stretch>
                        <a:fillRect/>
                      </a:stretch>
                    </p:blipFill>
                    <p:spPr>
                      <a:xfrm>
                        <a:off x="1467" y="1589"/>
                        <a:ext cx="1465" cy="1587"/>
                      </a:xfrm>
                      <a:prstGeom prst="rect">
                        <a:avLst/>
                      </a:prstGeom>
                    </p:spPr>
                  </p:pic>
                </p:oleObj>
              </mc:Fallback>
            </mc:AlternateContent>
          </a:graphicData>
        </a:graphic>
      </p:graphicFrame>
      <p:sp>
        <p:nvSpPr>
          <p:cNvPr id="7" name="Plassholder for tekst 2"/>
          <p:cNvSpPr>
            <a:spLocks noGrp="1"/>
          </p:cNvSpPr>
          <p:nvPr>
            <p:ph type="body" idx="10" hasCustomPrompt="1"/>
          </p:nvPr>
        </p:nvSpPr>
        <p:spPr>
          <a:xfrm>
            <a:off x="277975" y="127222"/>
            <a:ext cx="6500797" cy="313193"/>
          </a:xfrm>
        </p:spPr>
        <p:txBody>
          <a:bodyPr lIns="0" tIns="0" rIns="0" bIns="0" anchor="b">
            <a:noAutofit/>
          </a:bodyPr>
          <a:lstStyle>
            <a:lvl1pPr marL="0" indent="0" algn="l">
              <a:buNone/>
              <a:defRPr sz="831" b="1" cap="none" baseline="0">
                <a:solidFill>
                  <a:schemeClr val="tx1"/>
                </a:solidFill>
                <a:latin typeface="+mn-lt"/>
              </a:defRPr>
            </a:lvl1pPr>
            <a:lvl2pPr marL="422178" indent="0">
              <a:buNone/>
              <a:defRPr sz="1847" b="1"/>
            </a:lvl2pPr>
            <a:lvl3pPr marL="844357" indent="0">
              <a:buNone/>
              <a:defRPr sz="1662" b="1"/>
            </a:lvl3pPr>
            <a:lvl4pPr marL="1266535" indent="0">
              <a:buNone/>
              <a:defRPr sz="1477" b="1"/>
            </a:lvl4pPr>
            <a:lvl5pPr marL="1688714" indent="0">
              <a:buNone/>
              <a:defRPr sz="1477" b="1"/>
            </a:lvl5pPr>
            <a:lvl6pPr marL="2110892" indent="0">
              <a:buNone/>
              <a:defRPr sz="1477" b="1"/>
            </a:lvl6pPr>
            <a:lvl7pPr marL="2533071" indent="0">
              <a:buNone/>
              <a:defRPr sz="1477" b="1"/>
            </a:lvl7pPr>
            <a:lvl8pPr marL="2955249" indent="0">
              <a:buNone/>
              <a:defRPr sz="1477" b="1"/>
            </a:lvl8pPr>
            <a:lvl9pPr marL="3377428" indent="0">
              <a:buNone/>
              <a:defRPr sz="1477" b="1"/>
            </a:lvl9pPr>
          </a:lstStyle>
          <a:p>
            <a:pPr lvl="0"/>
            <a:r>
              <a:rPr lang="nb-NO"/>
              <a:t>FAKTABOKS FOR DOKUMENTTYPE, STED OG DATO </a:t>
            </a:r>
          </a:p>
        </p:txBody>
      </p:sp>
      <p:sp>
        <p:nvSpPr>
          <p:cNvPr id="4" name="Plassholder for tekst 3"/>
          <p:cNvSpPr>
            <a:spLocks noGrp="1"/>
          </p:cNvSpPr>
          <p:nvPr>
            <p:ph type="body" sz="quarter" idx="11" hasCustomPrompt="1"/>
          </p:nvPr>
        </p:nvSpPr>
        <p:spPr>
          <a:xfrm>
            <a:off x="263290" y="505032"/>
            <a:ext cx="6513393" cy="891968"/>
          </a:xfrm>
        </p:spPr>
        <p:txBody>
          <a:bodyPr lIns="0" tIns="0" rIns="0" bIns="0">
            <a:noAutofit/>
          </a:bodyPr>
          <a:lstStyle>
            <a:lvl1pPr marL="0" indent="0">
              <a:spcBef>
                <a:spcPts val="0"/>
              </a:spcBef>
              <a:buNone/>
              <a:defRPr sz="2216" baseline="0">
                <a:latin typeface="+mj-lt"/>
              </a:defRPr>
            </a:lvl1pPr>
          </a:lstStyle>
          <a:p>
            <a:pPr lvl="0"/>
            <a:r>
              <a:rPr lang="nb-NO"/>
              <a:t>Klikk for å legge til tittel på rapporten her</a:t>
            </a:r>
          </a:p>
        </p:txBody>
      </p:sp>
      <p:pic>
        <p:nvPicPr>
          <p:cNvPr id="10" name="Bilde 9" descr="varde-hartmark logo - vardesymbol.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496221" y="6339977"/>
            <a:ext cx="2186295" cy="161616"/>
          </a:xfrm>
          <a:prstGeom prst="rect">
            <a:avLst/>
          </a:prstGeom>
        </p:spPr>
      </p:pic>
    </p:spTree>
    <p:extLst>
      <p:ext uri="{BB962C8B-B14F-4D97-AF65-F5344CB8AC3E}">
        <p14:creationId xmlns:p14="http://schemas.microsoft.com/office/powerpoint/2010/main" val="3605608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orside_Møter">
    <p:bg>
      <p:bgPr>
        <a:solidFill>
          <a:schemeClr val="accent3"/>
        </a:solidFill>
        <a:effectLst/>
      </p:bgPr>
    </p:bg>
    <p:spTree>
      <p:nvGrpSpPr>
        <p:cNvPr id="1" name=""/>
        <p:cNvGrpSpPr/>
        <p:nvPr/>
      </p:nvGrpSpPr>
      <p:grpSpPr>
        <a:xfrm>
          <a:off x="0" y="0"/>
          <a:ext cx="0" cy="0"/>
          <a:chOff x="0" y="0"/>
          <a:chExt cx="0" cy="0"/>
        </a:xfrm>
      </p:grpSpPr>
      <p:pic>
        <p:nvPicPr>
          <p:cNvPr id="12290" name="Picture 2" descr="O:\0 Administrasjonen\4 Markedsføring\1 Profil\1 Logo\VardeHartmark\varde-hartmark-logo-hvit_1280x87.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86897" y="3297600"/>
            <a:ext cx="3570206" cy="262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21007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
            </p:custDataLst>
          </p:nvPr>
        </p:nvGraphicFramePr>
        <p:xfrm>
          <a:off x="1467" y="1589"/>
          <a:ext cx="1465"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kt 1" hidden="1"/>
                      <p:cNvPicPr/>
                      <p:nvPr/>
                    </p:nvPicPr>
                    <p:blipFill>
                      <a:blip r:embed="rId4"/>
                      <a:stretch>
                        <a:fillRect/>
                      </a:stretch>
                    </p:blipFill>
                    <p:spPr>
                      <a:xfrm>
                        <a:off x="1467" y="1589"/>
                        <a:ext cx="1465" cy="1587"/>
                      </a:xfrm>
                      <a:prstGeom prst="rect">
                        <a:avLst/>
                      </a:prstGeom>
                    </p:spPr>
                  </p:pic>
                </p:oleObj>
              </mc:Fallback>
            </mc:AlternateContent>
          </a:graphicData>
        </a:graphic>
      </p:graphicFrame>
      <p:sp>
        <p:nvSpPr>
          <p:cNvPr id="7" name="Plassholder for tekst 12"/>
          <p:cNvSpPr>
            <a:spLocks noGrp="1"/>
          </p:cNvSpPr>
          <p:nvPr>
            <p:ph type="body" sz="quarter" idx="27" hasCustomPrompt="1"/>
          </p:nvPr>
        </p:nvSpPr>
        <p:spPr>
          <a:xfrm>
            <a:off x="443693" y="339570"/>
            <a:ext cx="2457234" cy="741808"/>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a:t>Klikk for å redigere kapitteloverskrift</a:t>
            </a:r>
          </a:p>
        </p:txBody>
      </p:sp>
      <p:pic>
        <p:nvPicPr>
          <p:cNvPr id="1149" name="Picture 125" descr="O:\0 Administrasjonen\4 Markedsføring\1 Profil\1 Logo\VardeHartmark\varde-hartmark-watermark-lys-graa_1280x1410.png"/>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l="27338" b="19543"/>
          <a:stretch/>
        </p:blipFill>
        <p:spPr bwMode="auto">
          <a:xfrm>
            <a:off x="-1" y="1476212"/>
            <a:ext cx="4074146" cy="53817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0154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13" name="Plassholder for tekst 12"/>
          <p:cNvSpPr>
            <a:spLocks noGrp="1"/>
          </p:cNvSpPr>
          <p:nvPr>
            <p:ph type="body" sz="quarter" idx="27" hasCustomPrompt="1"/>
          </p:nvPr>
        </p:nvSpPr>
        <p:spPr>
          <a:xfrm>
            <a:off x="1083428" y="339570"/>
            <a:ext cx="1817498" cy="741808"/>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a:t>Klikk for å redigere kapitteloverskrift</a:t>
            </a:r>
          </a:p>
        </p:txBody>
      </p:sp>
      <p:sp>
        <p:nvSpPr>
          <p:cNvPr id="9" name="Plassholder for tekst 14"/>
          <p:cNvSpPr>
            <a:spLocks noGrp="1"/>
          </p:cNvSpPr>
          <p:nvPr>
            <p:ph type="body" sz="quarter" idx="28" hasCustomPrompt="1"/>
          </p:nvPr>
        </p:nvSpPr>
        <p:spPr>
          <a:xfrm>
            <a:off x="451841" y="339569"/>
            <a:ext cx="631587" cy="573444"/>
          </a:xfrm>
        </p:spPr>
        <p:txBody>
          <a:bodyPr lIns="0" tIns="0" rIns="0" bIns="0" anchor="b">
            <a:noAutofit/>
          </a:bodyPr>
          <a:lstStyle>
            <a:lvl1pPr marL="0" indent="0">
              <a:spcBef>
                <a:spcPts val="0"/>
              </a:spcBef>
              <a:buNone/>
              <a:defRPr sz="4063" b="1">
                <a:latin typeface="+mj-lt"/>
              </a:defRPr>
            </a:lvl1pPr>
          </a:lstStyle>
          <a:p>
            <a:pPr lvl="0"/>
            <a:r>
              <a:rPr lang="nb-NO"/>
              <a:t>##</a:t>
            </a:r>
          </a:p>
        </p:txBody>
      </p:sp>
      <p:sp>
        <p:nvSpPr>
          <p:cNvPr id="4" name="Tittel 3"/>
          <p:cNvSpPr>
            <a:spLocks noGrp="1"/>
          </p:cNvSpPr>
          <p:nvPr>
            <p:ph type="title"/>
          </p:nvPr>
        </p:nvSpPr>
        <p:spPr/>
        <p:txBody>
          <a:bodyPr/>
          <a:lstStyle/>
          <a:p>
            <a:r>
              <a:rPr lang="nb-NO"/>
              <a:t>Klikk for å redigere tittelstil</a:t>
            </a:r>
          </a:p>
        </p:txBody>
      </p:sp>
      <p:sp>
        <p:nvSpPr>
          <p:cNvPr id="5" name="Plassholder for tekst 16"/>
          <p:cNvSpPr>
            <a:spLocks noGrp="1"/>
          </p:cNvSpPr>
          <p:nvPr>
            <p:ph type="body" sz="quarter" idx="29" hasCustomPrompt="1"/>
          </p:nvPr>
        </p:nvSpPr>
        <p:spPr>
          <a:xfrm>
            <a:off x="448885" y="1236253"/>
            <a:ext cx="2449893" cy="161838"/>
          </a:xfrm>
        </p:spPr>
        <p:txBody>
          <a:bodyPr lIns="0" tIns="0" rIns="0" bIns="0">
            <a:noAutofit/>
          </a:bodyPr>
          <a:lstStyle>
            <a:lvl1pPr marL="0" indent="0">
              <a:spcBef>
                <a:spcPts val="0"/>
              </a:spcBef>
              <a:buNone/>
              <a:defRPr b="1">
                <a:latin typeface="+mn-lt"/>
              </a:defRPr>
            </a:lvl1pPr>
          </a:lstStyle>
          <a:p>
            <a:pPr lvl="0"/>
            <a:r>
              <a:rPr lang="nb-NO"/>
              <a:t>KLIKK FOR Å REDIGERE UNDERSKRIFT</a:t>
            </a:r>
          </a:p>
        </p:txBody>
      </p:sp>
    </p:spTree>
    <p:extLst>
      <p:ext uri="{BB962C8B-B14F-4D97-AF65-F5344CB8AC3E}">
        <p14:creationId xmlns:p14="http://schemas.microsoft.com/office/powerpoint/2010/main" val="1184390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lside">
    <p:spTree>
      <p:nvGrpSpPr>
        <p:cNvPr id="1" name=""/>
        <p:cNvGrpSpPr/>
        <p:nvPr/>
      </p:nvGrpSpPr>
      <p:grpSpPr>
        <a:xfrm>
          <a:off x="0" y="0"/>
          <a:ext cx="0" cy="0"/>
          <a:chOff x="0" y="0"/>
          <a:chExt cx="0" cy="0"/>
        </a:xfrm>
      </p:grpSpPr>
      <p:sp>
        <p:nvSpPr>
          <p:cNvPr id="11" name="Plassholder for tekst 10"/>
          <p:cNvSpPr>
            <a:spLocks noGrp="1"/>
          </p:cNvSpPr>
          <p:nvPr>
            <p:ph type="body" sz="quarter" idx="26"/>
          </p:nvPr>
        </p:nvSpPr>
        <p:spPr>
          <a:xfrm>
            <a:off x="444155" y="1398091"/>
            <a:ext cx="8270794" cy="5120184"/>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3" name="Tittel 2"/>
          <p:cNvSpPr>
            <a:spLocks noGrp="1"/>
          </p:cNvSpPr>
          <p:nvPr>
            <p:ph type="title"/>
          </p:nvPr>
        </p:nvSpPr>
        <p:spPr/>
        <p:txBody>
          <a:bodyPr/>
          <a:lstStyle/>
          <a:p>
            <a:r>
              <a:rPr lang="nb-NO"/>
              <a:t>Klikk for å redigere tittelstil</a:t>
            </a:r>
          </a:p>
        </p:txBody>
      </p:sp>
      <p:sp>
        <p:nvSpPr>
          <p:cNvPr id="12" name="Plassholder for tekst 12"/>
          <p:cNvSpPr>
            <a:spLocks noGrp="1"/>
          </p:cNvSpPr>
          <p:nvPr>
            <p:ph type="body" sz="quarter" idx="27" hasCustomPrompt="1"/>
          </p:nvPr>
        </p:nvSpPr>
        <p:spPr>
          <a:xfrm>
            <a:off x="1083428" y="339570"/>
            <a:ext cx="1817498" cy="741808"/>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a:t>Klikk for å redigere kapitteloverskrift</a:t>
            </a:r>
          </a:p>
        </p:txBody>
      </p:sp>
      <p:sp>
        <p:nvSpPr>
          <p:cNvPr id="16" name="Plassholder for tekst 14"/>
          <p:cNvSpPr>
            <a:spLocks noGrp="1"/>
          </p:cNvSpPr>
          <p:nvPr>
            <p:ph type="body" sz="quarter" idx="28" hasCustomPrompt="1"/>
          </p:nvPr>
        </p:nvSpPr>
        <p:spPr>
          <a:xfrm>
            <a:off x="451841" y="339569"/>
            <a:ext cx="631587" cy="573444"/>
          </a:xfrm>
        </p:spPr>
        <p:txBody>
          <a:bodyPr lIns="0" tIns="0" rIns="0" bIns="0" anchor="b">
            <a:noAutofit/>
          </a:bodyPr>
          <a:lstStyle>
            <a:lvl1pPr marL="0" indent="0">
              <a:spcBef>
                <a:spcPts val="0"/>
              </a:spcBef>
              <a:buNone/>
              <a:defRPr sz="4063" b="1">
                <a:latin typeface="+mj-lt"/>
              </a:defRPr>
            </a:lvl1pPr>
          </a:lstStyle>
          <a:p>
            <a:pPr lvl="0"/>
            <a:r>
              <a:rPr lang="nb-NO"/>
              <a:t>##</a:t>
            </a:r>
          </a:p>
        </p:txBody>
      </p:sp>
      <p:sp>
        <p:nvSpPr>
          <p:cNvPr id="9" name="Plassholder for tekst 16"/>
          <p:cNvSpPr>
            <a:spLocks noGrp="1"/>
          </p:cNvSpPr>
          <p:nvPr>
            <p:ph type="body" sz="quarter" idx="29" hasCustomPrompt="1"/>
          </p:nvPr>
        </p:nvSpPr>
        <p:spPr>
          <a:xfrm>
            <a:off x="448885" y="1236253"/>
            <a:ext cx="2449893" cy="161838"/>
          </a:xfrm>
        </p:spPr>
        <p:txBody>
          <a:bodyPr lIns="0" tIns="0" rIns="0" bIns="0">
            <a:noAutofit/>
          </a:bodyPr>
          <a:lstStyle>
            <a:lvl1pPr marL="0" indent="0">
              <a:spcBef>
                <a:spcPts val="0"/>
              </a:spcBef>
              <a:buNone/>
              <a:defRPr b="1">
                <a:latin typeface="+mn-lt"/>
              </a:defRPr>
            </a:lvl1pPr>
          </a:lstStyle>
          <a:p>
            <a:pPr lvl="0"/>
            <a:r>
              <a:rPr lang="nb-NO"/>
              <a:t>KLIKK FOR Å REDIGERE UNDERSKRIFT</a:t>
            </a:r>
          </a:p>
        </p:txBody>
      </p:sp>
    </p:spTree>
    <p:extLst>
      <p:ext uri="{BB962C8B-B14F-4D97-AF65-F5344CB8AC3E}">
        <p14:creationId xmlns:p14="http://schemas.microsoft.com/office/powerpoint/2010/main" val="216283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orspalte">
    <p:spTree>
      <p:nvGrpSpPr>
        <p:cNvPr id="1" name=""/>
        <p:cNvGrpSpPr/>
        <p:nvPr/>
      </p:nvGrpSpPr>
      <p:grpSpPr>
        <a:xfrm>
          <a:off x="0" y="0"/>
          <a:ext cx="0" cy="0"/>
          <a:chOff x="0" y="0"/>
          <a:chExt cx="0" cy="0"/>
        </a:xfrm>
      </p:grpSpPr>
      <p:sp>
        <p:nvSpPr>
          <p:cNvPr id="11" name="Plassholder for tekst 10"/>
          <p:cNvSpPr>
            <a:spLocks noGrp="1"/>
          </p:cNvSpPr>
          <p:nvPr>
            <p:ph type="body" sz="quarter" idx="26"/>
          </p:nvPr>
        </p:nvSpPr>
        <p:spPr>
          <a:xfrm>
            <a:off x="3343614" y="1398091"/>
            <a:ext cx="5371335" cy="5120184"/>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3" name="Tittel 2"/>
          <p:cNvSpPr>
            <a:spLocks noGrp="1"/>
          </p:cNvSpPr>
          <p:nvPr>
            <p:ph type="title"/>
          </p:nvPr>
        </p:nvSpPr>
        <p:spPr/>
        <p:txBody>
          <a:bodyPr/>
          <a:lstStyle/>
          <a:p>
            <a:r>
              <a:rPr lang="nb-NO"/>
              <a:t>Klikk for å redigere tittelstil</a:t>
            </a:r>
          </a:p>
        </p:txBody>
      </p:sp>
      <p:sp>
        <p:nvSpPr>
          <p:cNvPr id="12" name="Plassholder for tekst 12"/>
          <p:cNvSpPr>
            <a:spLocks noGrp="1"/>
          </p:cNvSpPr>
          <p:nvPr>
            <p:ph type="body" sz="quarter" idx="27" hasCustomPrompt="1"/>
          </p:nvPr>
        </p:nvSpPr>
        <p:spPr>
          <a:xfrm>
            <a:off x="1083428" y="339570"/>
            <a:ext cx="1817498" cy="741808"/>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a:t>Klikk for å redigere kapitteloverskrift</a:t>
            </a:r>
          </a:p>
        </p:txBody>
      </p:sp>
      <p:sp>
        <p:nvSpPr>
          <p:cNvPr id="16" name="Plassholder for tekst 14"/>
          <p:cNvSpPr>
            <a:spLocks noGrp="1"/>
          </p:cNvSpPr>
          <p:nvPr>
            <p:ph type="body" sz="quarter" idx="28" hasCustomPrompt="1"/>
          </p:nvPr>
        </p:nvSpPr>
        <p:spPr>
          <a:xfrm>
            <a:off x="451841" y="339569"/>
            <a:ext cx="631587" cy="573444"/>
          </a:xfrm>
        </p:spPr>
        <p:txBody>
          <a:bodyPr lIns="0" tIns="0" rIns="0" bIns="0" anchor="b">
            <a:noAutofit/>
          </a:bodyPr>
          <a:lstStyle>
            <a:lvl1pPr marL="0" indent="0">
              <a:spcBef>
                <a:spcPts val="0"/>
              </a:spcBef>
              <a:buNone/>
              <a:defRPr sz="4063" b="1">
                <a:latin typeface="+mj-lt"/>
              </a:defRPr>
            </a:lvl1pPr>
          </a:lstStyle>
          <a:p>
            <a:pPr lvl="0"/>
            <a:r>
              <a:rPr lang="nb-NO"/>
              <a:t>##</a:t>
            </a:r>
          </a:p>
        </p:txBody>
      </p:sp>
      <p:sp>
        <p:nvSpPr>
          <p:cNvPr id="9" name="Plassholder for tekst 16"/>
          <p:cNvSpPr>
            <a:spLocks noGrp="1"/>
          </p:cNvSpPr>
          <p:nvPr>
            <p:ph type="body" sz="quarter" idx="29" hasCustomPrompt="1"/>
          </p:nvPr>
        </p:nvSpPr>
        <p:spPr>
          <a:xfrm>
            <a:off x="448885" y="1236253"/>
            <a:ext cx="2449893" cy="161838"/>
          </a:xfrm>
        </p:spPr>
        <p:txBody>
          <a:bodyPr lIns="0" tIns="0" rIns="0" bIns="0">
            <a:noAutofit/>
          </a:bodyPr>
          <a:lstStyle>
            <a:lvl1pPr marL="0" indent="0">
              <a:spcBef>
                <a:spcPts val="0"/>
              </a:spcBef>
              <a:buNone/>
              <a:defRPr b="1">
                <a:latin typeface="+mn-lt"/>
              </a:defRPr>
            </a:lvl1pPr>
          </a:lstStyle>
          <a:p>
            <a:pPr lvl="0"/>
            <a:r>
              <a:rPr lang="nb-NO"/>
              <a:t>KLIKK FOR Å REDIGERE UNDERSKRIFT</a:t>
            </a:r>
          </a:p>
        </p:txBody>
      </p:sp>
    </p:spTree>
    <p:extLst>
      <p:ext uri="{BB962C8B-B14F-4D97-AF65-F5344CB8AC3E}">
        <p14:creationId xmlns:p14="http://schemas.microsoft.com/office/powerpoint/2010/main" val="2625567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7" name="Plassholder for tekst 10"/>
          <p:cNvSpPr>
            <a:spLocks noGrp="1"/>
          </p:cNvSpPr>
          <p:nvPr>
            <p:ph type="body" sz="quarter" idx="30"/>
          </p:nvPr>
        </p:nvSpPr>
        <p:spPr>
          <a:xfrm>
            <a:off x="6246006" y="1398091"/>
            <a:ext cx="2456541" cy="5086336"/>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9" name="Plassholder for tekst 12"/>
          <p:cNvSpPr>
            <a:spLocks noGrp="1"/>
          </p:cNvSpPr>
          <p:nvPr>
            <p:ph type="body" sz="quarter" idx="27" hasCustomPrompt="1"/>
          </p:nvPr>
        </p:nvSpPr>
        <p:spPr>
          <a:xfrm>
            <a:off x="1083428" y="339570"/>
            <a:ext cx="1817498" cy="741808"/>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a:t>Klikk for å redigere kapitteloverskrift</a:t>
            </a:r>
          </a:p>
        </p:txBody>
      </p:sp>
      <p:sp>
        <p:nvSpPr>
          <p:cNvPr id="21" name="Plassholder for tekst 14"/>
          <p:cNvSpPr>
            <a:spLocks noGrp="1"/>
          </p:cNvSpPr>
          <p:nvPr>
            <p:ph type="body" sz="quarter" idx="28" hasCustomPrompt="1"/>
          </p:nvPr>
        </p:nvSpPr>
        <p:spPr>
          <a:xfrm>
            <a:off x="451841" y="339569"/>
            <a:ext cx="631587" cy="573444"/>
          </a:xfrm>
        </p:spPr>
        <p:txBody>
          <a:bodyPr lIns="0" tIns="0" rIns="0" bIns="0" anchor="b">
            <a:noAutofit/>
          </a:bodyPr>
          <a:lstStyle>
            <a:lvl1pPr marL="0" indent="0">
              <a:spcBef>
                <a:spcPts val="0"/>
              </a:spcBef>
              <a:buNone/>
              <a:defRPr sz="4063" b="1">
                <a:latin typeface="+mj-lt"/>
              </a:defRPr>
            </a:lvl1pPr>
          </a:lstStyle>
          <a:p>
            <a:pPr lvl="0"/>
            <a:r>
              <a:rPr lang="nb-NO"/>
              <a:t>##</a:t>
            </a:r>
          </a:p>
        </p:txBody>
      </p:sp>
      <p:sp>
        <p:nvSpPr>
          <p:cNvPr id="3" name="Tittel 2"/>
          <p:cNvSpPr>
            <a:spLocks noGrp="1"/>
          </p:cNvSpPr>
          <p:nvPr>
            <p:ph type="title"/>
          </p:nvPr>
        </p:nvSpPr>
        <p:spPr/>
        <p:txBody>
          <a:bodyPr/>
          <a:lstStyle/>
          <a:p>
            <a:r>
              <a:rPr lang="nb-NO"/>
              <a:t>Klikk for å redigere tittelstil</a:t>
            </a:r>
          </a:p>
        </p:txBody>
      </p:sp>
      <p:sp>
        <p:nvSpPr>
          <p:cNvPr id="25" name="Plassholder for tekst 10"/>
          <p:cNvSpPr>
            <a:spLocks noGrp="1"/>
          </p:cNvSpPr>
          <p:nvPr>
            <p:ph type="body" sz="quarter" idx="31"/>
          </p:nvPr>
        </p:nvSpPr>
        <p:spPr>
          <a:xfrm>
            <a:off x="3343614" y="1398091"/>
            <a:ext cx="2456773" cy="5086336"/>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tekst 16"/>
          <p:cNvSpPr>
            <a:spLocks noGrp="1"/>
          </p:cNvSpPr>
          <p:nvPr>
            <p:ph type="body" sz="quarter" idx="29" hasCustomPrompt="1"/>
          </p:nvPr>
        </p:nvSpPr>
        <p:spPr>
          <a:xfrm>
            <a:off x="448885" y="1236253"/>
            <a:ext cx="2449893" cy="161838"/>
          </a:xfrm>
        </p:spPr>
        <p:txBody>
          <a:bodyPr lIns="0" tIns="0" rIns="0" bIns="0">
            <a:noAutofit/>
          </a:bodyPr>
          <a:lstStyle>
            <a:lvl1pPr marL="0" indent="0">
              <a:spcBef>
                <a:spcPts val="0"/>
              </a:spcBef>
              <a:buNone/>
              <a:defRPr b="1">
                <a:latin typeface="+mn-lt"/>
              </a:defRPr>
            </a:lvl1pPr>
          </a:lstStyle>
          <a:p>
            <a:pPr lvl="0"/>
            <a:r>
              <a:rPr lang="nb-NO"/>
              <a:t>KLIKK FOR Å REDIGERE UNDERSKRIFT</a:t>
            </a:r>
          </a:p>
        </p:txBody>
      </p:sp>
    </p:spTree>
    <p:extLst>
      <p:ext uri="{BB962C8B-B14F-4D97-AF65-F5344CB8AC3E}">
        <p14:creationId xmlns:p14="http://schemas.microsoft.com/office/powerpoint/2010/main" val="2427237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21" name="Plassholder for tekst 12"/>
          <p:cNvSpPr>
            <a:spLocks noGrp="1"/>
          </p:cNvSpPr>
          <p:nvPr>
            <p:ph type="body" sz="quarter" idx="27" hasCustomPrompt="1"/>
          </p:nvPr>
        </p:nvSpPr>
        <p:spPr>
          <a:xfrm>
            <a:off x="1083428" y="339570"/>
            <a:ext cx="1817498" cy="741808"/>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a:t>Klikk for å redigere kapitteloverskrift</a:t>
            </a:r>
          </a:p>
        </p:txBody>
      </p:sp>
      <p:sp>
        <p:nvSpPr>
          <p:cNvPr id="23" name="Plassholder for tekst 14"/>
          <p:cNvSpPr>
            <a:spLocks noGrp="1"/>
          </p:cNvSpPr>
          <p:nvPr>
            <p:ph type="body" sz="quarter" idx="28" hasCustomPrompt="1"/>
          </p:nvPr>
        </p:nvSpPr>
        <p:spPr>
          <a:xfrm>
            <a:off x="451841" y="339569"/>
            <a:ext cx="631587" cy="573444"/>
          </a:xfrm>
        </p:spPr>
        <p:txBody>
          <a:bodyPr lIns="0" tIns="0" rIns="0" bIns="0" anchor="b">
            <a:noAutofit/>
          </a:bodyPr>
          <a:lstStyle>
            <a:lvl1pPr marL="0" indent="0">
              <a:spcBef>
                <a:spcPts val="0"/>
              </a:spcBef>
              <a:buNone/>
              <a:defRPr sz="4063" b="1">
                <a:latin typeface="+mj-lt"/>
              </a:defRPr>
            </a:lvl1pPr>
          </a:lstStyle>
          <a:p>
            <a:pPr lvl="0"/>
            <a:r>
              <a:rPr lang="nb-NO"/>
              <a:t>##</a:t>
            </a:r>
          </a:p>
        </p:txBody>
      </p:sp>
      <p:sp>
        <p:nvSpPr>
          <p:cNvPr id="3" name="Tittel 2"/>
          <p:cNvSpPr>
            <a:spLocks noGrp="1"/>
          </p:cNvSpPr>
          <p:nvPr>
            <p:ph type="title"/>
          </p:nvPr>
        </p:nvSpPr>
        <p:spPr/>
        <p:txBody>
          <a:bodyPr/>
          <a:lstStyle/>
          <a:p>
            <a:r>
              <a:rPr lang="nb-NO"/>
              <a:t>Klikk for å redigere tittelstil</a:t>
            </a:r>
          </a:p>
        </p:txBody>
      </p:sp>
      <p:sp>
        <p:nvSpPr>
          <p:cNvPr id="26" name="Plassholder for tekst 10"/>
          <p:cNvSpPr>
            <a:spLocks noGrp="1"/>
          </p:cNvSpPr>
          <p:nvPr>
            <p:ph type="body" sz="quarter" idx="30"/>
          </p:nvPr>
        </p:nvSpPr>
        <p:spPr>
          <a:xfrm>
            <a:off x="6246006" y="1398091"/>
            <a:ext cx="2456541" cy="5099771"/>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8" name="Plassholder for tekst 10"/>
          <p:cNvSpPr>
            <a:spLocks noGrp="1"/>
          </p:cNvSpPr>
          <p:nvPr>
            <p:ph type="body" sz="quarter" idx="31"/>
          </p:nvPr>
        </p:nvSpPr>
        <p:spPr>
          <a:xfrm>
            <a:off x="3343614" y="1398092"/>
            <a:ext cx="2456773" cy="5099771"/>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9" name="Plassholder for tekst 10"/>
          <p:cNvSpPr>
            <a:spLocks noGrp="1"/>
          </p:cNvSpPr>
          <p:nvPr>
            <p:ph type="body" sz="quarter" idx="32"/>
          </p:nvPr>
        </p:nvSpPr>
        <p:spPr>
          <a:xfrm>
            <a:off x="448885" y="1398092"/>
            <a:ext cx="2449893" cy="5099771"/>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16"/>
          <p:cNvSpPr>
            <a:spLocks noGrp="1"/>
          </p:cNvSpPr>
          <p:nvPr>
            <p:ph type="body" sz="quarter" idx="29" hasCustomPrompt="1"/>
          </p:nvPr>
        </p:nvSpPr>
        <p:spPr>
          <a:xfrm>
            <a:off x="448885" y="1236253"/>
            <a:ext cx="2449893" cy="161838"/>
          </a:xfrm>
        </p:spPr>
        <p:txBody>
          <a:bodyPr lIns="0" tIns="0" rIns="0" bIns="0">
            <a:noAutofit/>
          </a:bodyPr>
          <a:lstStyle>
            <a:lvl1pPr marL="0" indent="0">
              <a:spcBef>
                <a:spcPts val="0"/>
              </a:spcBef>
              <a:buNone/>
              <a:defRPr b="1">
                <a:latin typeface="+mn-lt"/>
              </a:defRPr>
            </a:lvl1pPr>
          </a:lstStyle>
          <a:p>
            <a:pPr lvl="0"/>
            <a:r>
              <a:rPr lang="nb-NO"/>
              <a:t>KLIKK FOR Å REDIGERE UNDERSKRIFT</a:t>
            </a:r>
          </a:p>
        </p:txBody>
      </p:sp>
    </p:spTree>
    <p:extLst>
      <p:ext uri="{BB962C8B-B14F-4D97-AF65-F5344CB8AC3E}">
        <p14:creationId xmlns:p14="http://schemas.microsoft.com/office/powerpoint/2010/main" val="369031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a:t>Klikk for å legge til tittel</a:t>
            </a:r>
            <a:endParaRPr lang="en-US"/>
          </a:p>
        </p:txBody>
      </p:sp>
      <p:sp>
        <p:nvSpPr>
          <p:cNvPr id="7" name="Text Placeholder 6"/>
          <p:cNvSpPr>
            <a:spLocks noGrp="1"/>
          </p:cNvSpPr>
          <p:nvPr>
            <p:ph type="body" sz="quarter" idx="13" hasCustomPrompt="1"/>
          </p:nvPr>
        </p:nvSpPr>
        <p:spPr>
          <a:xfrm>
            <a:off x="457200" y="1601347"/>
            <a:ext cx="8229600" cy="4559300"/>
          </a:xfrm>
        </p:spPr>
        <p:txBody>
          <a:bodyPr/>
          <a:lstStyle>
            <a:lvl1pPr>
              <a:defRPr baseline="0"/>
            </a:lvl1pPr>
          </a:lstStyle>
          <a:p>
            <a:pPr lvl="0"/>
            <a:r>
              <a:rPr lang="nb-NO"/>
              <a:t>Klikk for å redigere tekst</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665833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til venstre">
    <p:spTree>
      <p:nvGrpSpPr>
        <p:cNvPr id="1" name=""/>
        <p:cNvGrpSpPr/>
        <p:nvPr/>
      </p:nvGrpSpPr>
      <p:grpSpPr>
        <a:xfrm>
          <a:off x="0" y="0"/>
          <a:ext cx="0" cy="0"/>
          <a:chOff x="0" y="0"/>
          <a:chExt cx="0" cy="0"/>
        </a:xfrm>
      </p:grpSpPr>
      <p:sp>
        <p:nvSpPr>
          <p:cNvPr id="21" name="Plassholder for tekst 12"/>
          <p:cNvSpPr>
            <a:spLocks noGrp="1"/>
          </p:cNvSpPr>
          <p:nvPr>
            <p:ph type="body" sz="quarter" idx="27" hasCustomPrompt="1"/>
          </p:nvPr>
        </p:nvSpPr>
        <p:spPr>
          <a:xfrm>
            <a:off x="1083428" y="339570"/>
            <a:ext cx="1817498" cy="741808"/>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a:t>Klikk for å redigere kapitteloverskrift</a:t>
            </a:r>
          </a:p>
        </p:txBody>
      </p:sp>
      <p:sp>
        <p:nvSpPr>
          <p:cNvPr id="23" name="Plassholder for tekst 14"/>
          <p:cNvSpPr>
            <a:spLocks noGrp="1"/>
          </p:cNvSpPr>
          <p:nvPr>
            <p:ph type="body" sz="quarter" idx="28" hasCustomPrompt="1"/>
          </p:nvPr>
        </p:nvSpPr>
        <p:spPr>
          <a:xfrm>
            <a:off x="451841" y="339569"/>
            <a:ext cx="631587" cy="573444"/>
          </a:xfrm>
        </p:spPr>
        <p:txBody>
          <a:bodyPr lIns="0" tIns="0" rIns="0" bIns="0" anchor="b">
            <a:noAutofit/>
          </a:bodyPr>
          <a:lstStyle>
            <a:lvl1pPr marL="0" indent="0">
              <a:spcBef>
                <a:spcPts val="0"/>
              </a:spcBef>
              <a:buNone/>
              <a:defRPr sz="4063" b="1">
                <a:latin typeface="+mj-lt"/>
              </a:defRPr>
            </a:lvl1pPr>
          </a:lstStyle>
          <a:p>
            <a:pPr lvl="0"/>
            <a:r>
              <a:rPr lang="nb-NO"/>
              <a:t>##</a:t>
            </a:r>
          </a:p>
        </p:txBody>
      </p:sp>
      <p:sp>
        <p:nvSpPr>
          <p:cNvPr id="3" name="Tittel 2"/>
          <p:cNvSpPr>
            <a:spLocks noGrp="1"/>
          </p:cNvSpPr>
          <p:nvPr>
            <p:ph type="title"/>
          </p:nvPr>
        </p:nvSpPr>
        <p:spPr/>
        <p:txBody>
          <a:bodyPr/>
          <a:lstStyle/>
          <a:p>
            <a:r>
              <a:rPr lang="nb-NO"/>
              <a:t>Klikk for å redigere tittelstil</a:t>
            </a:r>
          </a:p>
        </p:txBody>
      </p:sp>
      <p:sp>
        <p:nvSpPr>
          <p:cNvPr id="29" name="Plassholder for tekst 10"/>
          <p:cNvSpPr>
            <a:spLocks noGrp="1"/>
          </p:cNvSpPr>
          <p:nvPr>
            <p:ph type="body" sz="quarter" idx="32"/>
          </p:nvPr>
        </p:nvSpPr>
        <p:spPr>
          <a:xfrm>
            <a:off x="448885" y="1398092"/>
            <a:ext cx="2449893" cy="5099771"/>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16"/>
          <p:cNvSpPr>
            <a:spLocks noGrp="1"/>
          </p:cNvSpPr>
          <p:nvPr>
            <p:ph type="body" sz="quarter" idx="29" hasCustomPrompt="1"/>
          </p:nvPr>
        </p:nvSpPr>
        <p:spPr>
          <a:xfrm>
            <a:off x="448885" y="1236253"/>
            <a:ext cx="2449893" cy="161838"/>
          </a:xfrm>
        </p:spPr>
        <p:txBody>
          <a:bodyPr lIns="0" tIns="0" rIns="0" bIns="0">
            <a:noAutofit/>
          </a:bodyPr>
          <a:lstStyle>
            <a:lvl1pPr marL="0" indent="0">
              <a:spcBef>
                <a:spcPts val="0"/>
              </a:spcBef>
              <a:buNone/>
              <a:defRPr b="1">
                <a:latin typeface="+mn-lt"/>
              </a:defRPr>
            </a:lvl1pPr>
          </a:lstStyle>
          <a:p>
            <a:pPr lvl="0"/>
            <a:r>
              <a:rPr lang="nb-NO"/>
              <a:t>KLIKK FOR Å REDIGERE UNDERSKRIFT</a:t>
            </a:r>
          </a:p>
        </p:txBody>
      </p:sp>
    </p:spTree>
    <p:extLst>
      <p:ext uri="{BB962C8B-B14F-4D97-AF65-F5344CB8AC3E}">
        <p14:creationId xmlns:p14="http://schemas.microsoft.com/office/powerpoint/2010/main" val="3456934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V-oppsett side 1">
    <p:spTree>
      <p:nvGrpSpPr>
        <p:cNvPr id="1" name=""/>
        <p:cNvGrpSpPr/>
        <p:nvPr/>
      </p:nvGrpSpPr>
      <p:grpSpPr>
        <a:xfrm>
          <a:off x="0" y="0"/>
          <a:ext cx="0" cy="0"/>
          <a:chOff x="0" y="0"/>
          <a:chExt cx="0" cy="0"/>
        </a:xfrm>
      </p:grpSpPr>
      <p:sp>
        <p:nvSpPr>
          <p:cNvPr id="12" name="Tittel 1"/>
          <p:cNvSpPr txBox="1">
            <a:spLocks/>
          </p:cNvSpPr>
          <p:nvPr userDrawn="1">
            <p:custDataLst>
              <p:tags r:id="rId1"/>
            </p:custDataLst>
          </p:nvPr>
        </p:nvSpPr>
        <p:spPr>
          <a:xfrm>
            <a:off x="3343615" y="1236253"/>
            <a:ext cx="2445045" cy="154800"/>
          </a:xfrm>
          <a:prstGeom prst="rect">
            <a:avLst/>
          </a:prstGeom>
        </p:spPr>
        <p:txBody>
          <a:bodyPr vert="horz" lIns="0" tIns="0" rIns="0" bIns="0" rtlCol="0" anchor="t">
            <a:noAutofit/>
          </a:bodyPr>
          <a:lstStyle>
            <a:lvl1pPr algn="l" defTabSz="457200" rtl="0" eaLnBrk="1" latinLnBrk="0" hangingPunct="1">
              <a:spcBef>
                <a:spcPct val="0"/>
              </a:spcBef>
              <a:buNone/>
              <a:defRPr sz="1600" b="1" kern="1200">
                <a:solidFill>
                  <a:schemeClr val="tx1"/>
                </a:solidFill>
                <a:latin typeface="+mj-lt"/>
                <a:ea typeface="+mj-ea"/>
                <a:cs typeface="+mj-cs"/>
              </a:defRPr>
            </a:lvl1pPr>
          </a:lstStyle>
          <a:p>
            <a:r>
              <a:rPr lang="nb-NO" sz="923">
                <a:solidFill>
                  <a:prstClr val="black"/>
                </a:solidFill>
                <a:cs typeface="Arial" pitchFamily="34" charset="0"/>
              </a:rPr>
              <a:t>PROFIL</a:t>
            </a:r>
          </a:p>
        </p:txBody>
      </p:sp>
      <p:sp>
        <p:nvSpPr>
          <p:cNvPr id="14" name="Tittel 1"/>
          <p:cNvSpPr txBox="1">
            <a:spLocks/>
          </p:cNvSpPr>
          <p:nvPr userDrawn="1">
            <p:custDataLst>
              <p:tags r:id="rId2"/>
            </p:custDataLst>
          </p:nvPr>
        </p:nvSpPr>
        <p:spPr>
          <a:xfrm>
            <a:off x="6246007" y="1236254"/>
            <a:ext cx="2458237" cy="153887"/>
          </a:xfrm>
          <a:prstGeom prst="rect">
            <a:avLst/>
          </a:prstGeom>
        </p:spPr>
        <p:txBody>
          <a:bodyPr vert="horz" lIns="0" tIns="0" rIns="0" bIns="0" rtlCol="0" anchor="t">
            <a:noAutofit/>
          </a:bodyPr>
          <a:lstStyle>
            <a:lvl1pPr algn="l" defTabSz="457200" rtl="0" eaLnBrk="1" latinLnBrk="0" hangingPunct="1">
              <a:spcBef>
                <a:spcPct val="0"/>
              </a:spcBef>
              <a:buNone/>
              <a:defRPr sz="1600" b="1" kern="1200">
                <a:solidFill>
                  <a:schemeClr val="tx1"/>
                </a:solidFill>
                <a:latin typeface="+mj-lt"/>
                <a:ea typeface="+mj-ea"/>
                <a:cs typeface="+mj-cs"/>
              </a:defRPr>
            </a:lvl1pPr>
          </a:lstStyle>
          <a:p>
            <a:r>
              <a:rPr lang="nb-NO" sz="923">
                <a:solidFill>
                  <a:prstClr val="black"/>
                </a:solidFill>
                <a:cs typeface="Arial" pitchFamily="34" charset="0"/>
              </a:rPr>
              <a:t>RELEVANT KONSULENTERFARING</a:t>
            </a:r>
          </a:p>
        </p:txBody>
      </p:sp>
      <p:sp>
        <p:nvSpPr>
          <p:cNvPr id="24" name="Plassholder for tekst 12"/>
          <p:cNvSpPr>
            <a:spLocks noGrp="1"/>
          </p:cNvSpPr>
          <p:nvPr>
            <p:ph type="body" sz="quarter" idx="27" hasCustomPrompt="1"/>
          </p:nvPr>
        </p:nvSpPr>
        <p:spPr>
          <a:xfrm>
            <a:off x="1083428" y="339570"/>
            <a:ext cx="1817498" cy="741808"/>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a:t>Klikk for å redigere kapitteloverskrift</a:t>
            </a:r>
          </a:p>
        </p:txBody>
      </p:sp>
      <p:sp>
        <p:nvSpPr>
          <p:cNvPr id="26" name="Plassholder for tekst 14"/>
          <p:cNvSpPr>
            <a:spLocks noGrp="1"/>
          </p:cNvSpPr>
          <p:nvPr>
            <p:ph type="body" sz="quarter" idx="28" hasCustomPrompt="1"/>
          </p:nvPr>
        </p:nvSpPr>
        <p:spPr>
          <a:xfrm>
            <a:off x="451841" y="339569"/>
            <a:ext cx="631587" cy="573444"/>
          </a:xfrm>
        </p:spPr>
        <p:txBody>
          <a:bodyPr lIns="0" tIns="0" rIns="0" bIns="0" anchor="b">
            <a:noAutofit/>
          </a:bodyPr>
          <a:lstStyle>
            <a:lvl1pPr marL="0" indent="0">
              <a:spcBef>
                <a:spcPts val="0"/>
              </a:spcBef>
              <a:buNone/>
              <a:defRPr sz="4063" b="1">
                <a:latin typeface="+mj-lt"/>
              </a:defRPr>
            </a:lvl1pPr>
          </a:lstStyle>
          <a:p>
            <a:pPr lvl="0"/>
            <a:r>
              <a:rPr lang="nb-NO"/>
              <a:t>##</a:t>
            </a:r>
          </a:p>
        </p:txBody>
      </p:sp>
      <p:sp>
        <p:nvSpPr>
          <p:cNvPr id="3" name="Tittel 2"/>
          <p:cNvSpPr>
            <a:spLocks noGrp="1"/>
          </p:cNvSpPr>
          <p:nvPr>
            <p:ph type="title" hasCustomPrompt="1"/>
          </p:nvPr>
        </p:nvSpPr>
        <p:spPr/>
        <p:txBody>
          <a:bodyPr/>
          <a:lstStyle>
            <a:lvl1pPr>
              <a:defRPr/>
            </a:lvl1pPr>
          </a:lstStyle>
          <a:p>
            <a:r>
              <a:rPr lang="nb-NO" err="1"/>
              <a:t>Storyboard</a:t>
            </a:r>
            <a:r>
              <a:rPr lang="nb-NO"/>
              <a:t> som oppsummerer kompetanse</a:t>
            </a:r>
          </a:p>
        </p:txBody>
      </p:sp>
      <p:sp>
        <p:nvSpPr>
          <p:cNvPr id="30" name="Plassholder for tekst 10"/>
          <p:cNvSpPr>
            <a:spLocks noGrp="1"/>
          </p:cNvSpPr>
          <p:nvPr>
            <p:ph type="body" sz="quarter" idx="31"/>
          </p:nvPr>
        </p:nvSpPr>
        <p:spPr>
          <a:xfrm>
            <a:off x="6246006" y="1421455"/>
            <a:ext cx="2456541" cy="5096826"/>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31" name="Plassholder for tekst 16"/>
          <p:cNvSpPr>
            <a:spLocks noGrp="1"/>
          </p:cNvSpPr>
          <p:nvPr>
            <p:ph type="body" sz="quarter" idx="29" hasCustomPrompt="1"/>
          </p:nvPr>
        </p:nvSpPr>
        <p:spPr>
          <a:xfrm>
            <a:off x="448885" y="1236254"/>
            <a:ext cx="2449893" cy="153887"/>
          </a:xfrm>
        </p:spPr>
        <p:txBody>
          <a:bodyPr lIns="0" tIns="0" rIns="0" bIns="0">
            <a:noAutofit/>
          </a:bodyPr>
          <a:lstStyle>
            <a:lvl1pPr marL="0" indent="0">
              <a:spcBef>
                <a:spcPts val="0"/>
              </a:spcBef>
              <a:buNone/>
              <a:defRPr b="1" cap="all" baseline="0">
                <a:latin typeface="+mj-lt"/>
              </a:defRPr>
            </a:lvl1pPr>
          </a:lstStyle>
          <a:p>
            <a:pPr lvl="0"/>
            <a:r>
              <a:rPr lang="nb-NO"/>
              <a:t>NAVN</a:t>
            </a:r>
          </a:p>
        </p:txBody>
      </p:sp>
      <p:sp>
        <p:nvSpPr>
          <p:cNvPr id="32" name="Plassholder for tekst 10"/>
          <p:cNvSpPr>
            <a:spLocks noGrp="1"/>
          </p:cNvSpPr>
          <p:nvPr>
            <p:ph type="body" sz="quarter" idx="32"/>
          </p:nvPr>
        </p:nvSpPr>
        <p:spPr>
          <a:xfrm>
            <a:off x="3343614" y="1421647"/>
            <a:ext cx="2456773" cy="5096628"/>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tekst 2"/>
          <p:cNvSpPr>
            <a:spLocks noGrp="1"/>
          </p:cNvSpPr>
          <p:nvPr>
            <p:ph type="body" idx="30" hasCustomPrompt="1"/>
          </p:nvPr>
        </p:nvSpPr>
        <p:spPr>
          <a:xfrm>
            <a:off x="448885" y="4078786"/>
            <a:ext cx="2449893" cy="599881"/>
          </a:xfrm>
        </p:spPr>
        <p:txBody>
          <a:bodyPr lIns="0" tIns="0" rIns="0" bIns="0" anchor="t">
            <a:noAutofit/>
          </a:bodyPr>
          <a:lstStyle>
            <a:lvl1pPr marL="0" indent="0">
              <a:spcBef>
                <a:spcPts val="0"/>
              </a:spcBef>
              <a:buNone/>
              <a:defRPr sz="831" b="0" baseline="0">
                <a:latin typeface="+mj-lt"/>
              </a:defRPr>
            </a:lvl1pPr>
            <a:lvl2pPr marL="422178" indent="0">
              <a:buNone/>
              <a:defRPr sz="1847" b="1"/>
            </a:lvl2pPr>
            <a:lvl3pPr marL="844357" indent="0">
              <a:buNone/>
              <a:defRPr sz="1662" b="1"/>
            </a:lvl3pPr>
            <a:lvl4pPr marL="1266535" indent="0">
              <a:buNone/>
              <a:defRPr sz="1477" b="1"/>
            </a:lvl4pPr>
            <a:lvl5pPr marL="1688714" indent="0">
              <a:buNone/>
              <a:defRPr sz="1477" b="1"/>
            </a:lvl5pPr>
            <a:lvl6pPr marL="2110892" indent="0">
              <a:buNone/>
              <a:defRPr sz="1477" b="1"/>
            </a:lvl6pPr>
            <a:lvl7pPr marL="2533071" indent="0">
              <a:buNone/>
              <a:defRPr sz="1477" b="1"/>
            </a:lvl7pPr>
            <a:lvl8pPr marL="2955249" indent="0">
              <a:buNone/>
              <a:defRPr sz="1477" b="1"/>
            </a:lvl8pPr>
            <a:lvl9pPr marL="3377428" indent="0">
              <a:buNone/>
              <a:defRPr sz="1477" b="1"/>
            </a:lvl9pPr>
          </a:lstStyle>
          <a:p>
            <a:pPr lvl="0"/>
            <a:r>
              <a:rPr lang="nb-NO"/>
              <a:t>Stilling og kontaktinformasjon</a:t>
            </a:r>
          </a:p>
        </p:txBody>
      </p:sp>
      <p:sp>
        <p:nvSpPr>
          <p:cNvPr id="15" name="Plassholder for bilde 3"/>
          <p:cNvSpPr>
            <a:spLocks noGrp="1"/>
          </p:cNvSpPr>
          <p:nvPr>
            <p:ph type="pic" sz="quarter" idx="33"/>
          </p:nvPr>
        </p:nvSpPr>
        <p:spPr>
          <a:xfrm>
            <a:off x="448885" y="1520824"/>
            <a:ext cx="2449893" cy="2404800"/>
          </a:xfrm>
        </p:spPr>
        <p:txBody>
          <a:bodyPr/>
          <a:lstStyle/>
          <a:p>
            <a:r>
              <a:rPr lang="nb-NO"/>
              <a:t>Klikk ikonet for å legge til et bilde</a:t>
            </a:r>
          </a:p>
        </p:txBody>
      </p:sp>
    </p:spTree>
    <p:extLst>
      <p:ext uri="{BB962C8B-B14F-4D97-AF65-F5344CB8AC3E}">
        <p14:creationId xmlns:p14="http://schemas.microsoft.com/office/powerpoint/2010/main" val="1392165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V oppsett side 2">
    <p:spTree>
      <p:nvGrpSpPr>
        <p:cNvPr id="1" name=""/>
        <p:cNvGrpSpPr/>
        <p:nvPr/>
      </p:nvGrpSpPr>
      <p:grpSpPr>
        <a:xfrm>
          <a:off x="0" y="0"/>
          <a:ext cx="0" cy="0"/>
          <a:chOff x="0" y="0"/>
          <a:chExt cx="0" cy="0"/>
        </a:xfrm>
      </p:grpSpPr>
      <p:sp>
        <p:nvSpPr>
          <p:cNvPr id="17" name="Plassholder for tekst 10"/>
          <p:cNvSpPr>
            <a:spLocks noGrp="1"/>
          </p:cNvSpPr>
          <p:nvPr>
            <p:ph type="body" sz="quarter" idx="30"/>
          </p:nvPr>
        </p:nvSpPr>
        <p:spPr>
          <a:xfrm>
            <a:off x="6246006" y="1422805"/>
            <a:ext cx="2456541" cy="5095470"/>
          </a:xfrm>
        </p:spPr>
        <p:txBody>
          <a:bodyPr lIns="0" tIns="0" rIns="0" bIns="0">
            <a:noAutofit/>
          </a:bodyPr>
          <a:lstStyle>
            <a:lvl1pPr marL="0" indent="0">
              <a:buNone/>
              <a:defRPr/>
            </a:lvl1pPr>
            <a:lvl2pPr marL="325429" indent="0">
              <a:buNone/>
              <a:defRPr/>
            </a:lvl2pPr>
            <a:lvl3pPr marL="665517" indent="0">
              <a:buNone/>
              <a:defRPr/>
            </a:lvl3pPr>
            <a:lvl4pPr marL="998276" indent="0">
              <a:buNone/>
              <a:defRPr/>
            </a:lvl4pPr>
            <a:lvl5pPr marL="1320773" indent="0">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9" name="Plassholder for tekst 12"/>
          <p:cNvSpPr>
            <a:spLocks noGrp="1"/>
          </p:cNvSpPr>
          <p:nvPr>
            <p:ph type="body" sz="quarter" idx="27" hasCustomPrompt="1"/>
          </p:nvPr>
        </p:nvSpPr>
        <p:spPr>
          <a:xfrm>
            <a:off x="1083428" y="339570"/>
            <a:ext cx="1817498" cy="741808"/>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a:t>Klikk for å redigere kapitteloverskrift</a:t>
            </a:r>
          </a:p>
        </p:txBody>
      </p:sp>
      <p:sp>
        <p:nvSpPr>
          <p:cNvPr id="21" name="Plassholder for tekst 14"/>
          <p:cNvSpPr>
            <a:spLocks noGrp="1"/>
          </p:cNvSpPr>
          <p:nvPr>
            <p:ph type="body" sz="quarter" idx="28" hasCustomPrompt="1"/>
          </p:nvPr>
        </p:nvSpPr>
        <p:spPr>
          <a:xfrm>
            <a:off x="451841" y="339569"/>
            <a:ext cx="631587" cy="573444"/>
          </a:xfrm>
        </p:spPr>
        <p:txBody>
          <a:bodyPr lIns="0" tIns="0" rIns="0" bIns="0" anchor="b">
            <a:noAutofit/>
          </a:bodyPr>
          <a:lstStyle>
            <a:lvl1pPr marL="0" indent="0">
              <a:spcBef>
                <a:spcPts val="0"/>
              </a:spcBef>
              <a:buNone/>
              <a:defRPr sz="4063" b="1">
                <a:latin typeface="+mj-lt"/>
              </a:defRPr>
            </a:lvl1pPr>
          </a:lstStyle>
          <a:p>
            <a:pPr lvl="0"/>
            <a:r>
              <a:rPr lang="nb-NO"/>
              <a:t>##</a:t>
            </a:r>
          </a:p>
        </p:txBody>
      </p:sp>
      <p:sp>
        <p:nvSpPr>
          <p:cNvPr id="3" name="Tittel 2"/>
          <p:cNvSpPr>
            <a:spLocks noGrp="1"/>
          </p:cNvSpPr>
          <p:nvPr>
            <p:ph type="title" hasCustomPrompt="1"/>
          </p:nvPr>
        </p:nvSpPr>
        <p:spPr/>
        <p:txBody>
          <a:bodyPr/>
          <a:lstStyle>
            <a:lvl1pPr>
              <a:defRPr/>
            </a:lvl1pPr>
          </a:lstStyle>
          <a:p>
            <a:r>
              <a:rPr lang="nb-NO" err="1"/>
              <a:t>Storyboard</a:t>
            </a:r>
            <a:r>
              <a:rPr lang="nb-NO"/>
              <a:t> som oppsummerer erfaring</a:t>
            </a:r>
          </a:p>
        </p:txBody>
      </p:sp>
      <p:sp>
        <p:nvSpPr>
          <p:cNvPr id="25" name="Plassholder for tekst 10"/>
          <p:cNvSpPr>
            <a:spLocks noGrp="1"/>
          </p:cNvSpPr>
          <p:nvPr>
            <p:ph type="body" sz="quarter" idx="31"/>
          </p:nvPr>
        </p:nvSpPr>
        <p:spPr>
          <a:xfrm>
            <a:off x="3343614" y="1422805"/>
            <a:ext cx="2456773" cy="5095470"/>
          </a:xfrm>
        </p:spPr>
        <p:txBody>
          <a:bodyPr lIns="0" tIns="0" rIns="0" bIns="0">
            <a:noAutofit/>
          </a:bodyPr>
          <a:lstStyle>
            <a:lvl1pPr marL="0" indent="0">
              <a:buNone/>
              <a:defRPr/>
            </a:lvl1pPr>
            <a:lvl2pPr marL="325429" indent="0">
              <a:buNone/>
              <a:defRPr/>
            </a:lvl2pPr>
            <a:lvl3pPr marL="665517" indent="0">
              <a:buNone/>
              <a:defRPr/>
            </a:lvl3pPr>
            <a:lvl4pPr marL="998276" indent="0">
              <a:buNone/>
              <a:defRPr/>
            </a:lvl4pPr>
            <a:lvl5pPr marL="1320773" indent="0">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tekst 16"/>
          <p:cNvSpPr>
            <a:spLocks noGrp="1"/>
          </p:cNvSpPr>
          <p:nvPr>
            <p:ph type="body" sz="quarter" idx="29" hasCustomPrompt="1"/>
          </p:nvPr>
        </p:nvSpPr>
        <p:spPr>
          <a:xfrm>
            <a:off x="448885" y="1236253"/>
            <a:ext cx="2449893" cy="161838"/>
          </a:xfrm>
        </p:spPr>
        <p:txBody>
          <a:bodyPr lIns="0" tIns="0" rIns="0" bIns="0">
            <a:noAutofit/>
          </a:bodyPr>
          <a:lstStyle>
            <a:lvl1pPr marL="0" indent="0">
              <a:spcBef>
                <a:spcPts val="554"/>
              </a:spcBef>
              <a:buNone/>
              <a:defRPr b="1">
                <a:latin typeface="+mj-lt"/>
              </a:defRPr>
            </a:lvl1pPr>
          </a:lstStyle>
          <a:p>
            <a:pPr lvl="0"/>
            <a:r>
              <a:rPr lang="nb-NO"/>
              <a:t>NAVN</a:t>
            </a:r>
          </a:p>
        </p:txBody>
      </p:sp>
      <p:sp>
        <p:nvSpPr>
          <p:cNvPr id="8" name="Tittel 1"/>
          <p:cNvSpPr txBox="1">
            <a:spLocks/>
          </p:cNvSpPr>
          <p:nvPr userDrawn="1">
            <p:custDataLst>
              <p:tags r:id="rId1"/>
            </p:custDataLst>
          </p:nvPr>
        </p:nvSpPr>
        <p:spPr>
          <a:xfrm>
            <a:off x="3343615" y="1236253"/>
            <a:ext cx="2445045" cy="154800"/>
          </a:xfrm>
          <a:prstGeom prst="rect">
            <a:avLst/>
          </a:prstGeom>
        </p:spPr>
        <p:txBody>
          <a:bodyPr vert="horz" lIns="0" tIns="0" rIns="0" bIns="0" rtlCol="0" anchor="t">
            <a:noAutofit/>
          </a:bodyPr>
          <a:lstStyle>
            <a:lvl1pPr algn="l" defTabSz="457200" rtl="0" eaLnBrk="1" latinLnBrk="0" hangingPunct="1">
              <a:spcBef>
                <a:spcPct val="0"/>
              </a:spcBef>
              <a:buNone/>
              <a:defRPr sz="1600" b="1" kern="1200">
                <a:solidFill>
                  <a:schemeClr val="tx1"/>
                </a:solidFill>
                <a:latin typeface="+mj-lt"/>
                <a:ea typeface="+mj-ea"/>
                <a:cs typeface="+mj-cs"/>
              </a:defRPr>
            </a:lvl1pPr>
          </a:lstStyle>
          <a:p>
            <a:r>
              <a:rPr lang="nb-NO" sz="923">
                <a:solidFill>
                  <a:prstClr val="black"/>
                </a:solidFill>
                <a:cs typeface="Arial" pitchFamily="34" charset="0"/>
              </a:rPr>
              <a:t>RELEVANT KONSULENTERFARING</a:t>
            </a:r>
          </a:p>
        </p:txBody>
      </p:sp>
      <p:sp>
        <p:nvSpPr>
          <p:cNvPr id="9" name="Tittel 1"/>
          <p:cNvSpPr txBox="1">
            <a:spLocks/>
          </p:cNvSpPr>
          <p:nvPr userDrawn="1">
            <p:custDataLst>
              <p:tags r:id="rId2"/>
            </p:custDataLst>
          </p:nvPr>
        </p:nvSpPr>
        <p:spPr>
          <a:xfrm>
            <a:off x="6246007" y="1236254"/>
            <a:ext cx="2458237" cy="153887"/>
          </a:xfrm>
          <a:prstGeom prst="rect">
            <a:avLst/>
          </a:prstGeom>
        </p:spPr>
        <p:txBody>
          <a:bodyPr vert="horz" lIns="0" tIns="0" rIns="0" bIns="0" rtlCol="0" anchor="t">
            <a:noAutofit/>
          </a:bodyPr>
          <a:lstStyle>
            <a:lvl1pPr algn="l" defTabSz="457200" rtl="0" eaLnBrk="1" latinLnBrk="0" hangingPunct="1">
              <a:spcBef>
                <a:spcPct val="0"/>
              </a:spcBef>
              <a:buNone/>
              <a:defRPr sz="1600" b="1" kern="1200">
                <a:solidFill>
                  <a:schemeClr val="tx1"/>
                </a:solidFill>
                <a:latin typeface="+mj-lt"/>
                <a:ea typeface="+mj-ea"/>
                <a:cs typeface="+mj-cs"/>
              </a:defRPr>
            </a:lvl1pPr>
          </a:lstStyle>
          <a:p>
            <a:r>
              <a:rPr lang="nb-NO" sz="923">
                <a:solidFill>
                  <a:prstClr val="black"/>
                </a:solidFill>
                <a:cs typeface="Arial" pitchFamily="34" charset="0"/>
              </a:rPr>
              <a:t>RELEVANT KONSULENTERFARING</a:t>
            </a:r>
          </a:p>
        </p:txBody>
      </p:sp>
    </p:spTree>
    <p:extLst>
      <p:ext uri="{BB962C8B-B14F-4D97-AF65-F5344CB8AC3E}">
        <p14:creationId xmlns:p14="http://schemas.microsoft.com/office/powerpoint/2010/main" val="3902394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_tekst">
    <p:bg>
      <p:bgPr>
        <a:solidFill>
          <a:schemeClr val="accent3"/>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
            </p:custDataLst>
          </p:nvPr>
        </p:nvGraphicFramePr>
        <p:xfrm>
          <a:off x="1467" y="1589"/>
          <a:ext cx="1465"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kt 1" hidden="1"/>
                      <p:cNvPicPr/>
                      <p:nvPr/>
                    </p:nvPicPr>
                    <p:blipFill>
                      <a:blip r:embed="rId4"/>
                      <a:stretch>
                        <a:fillRect/>
                      </a:stretch>
                    </p:blipFill>
                    <p:spPr>
                      <a:xfrm>
                        <a:off x="1467" y="1589"/>
                        <a:ext cx="1465" cy="1587"/>
                      </a:xfrm>
                      <a:prstGeom prst="rect">
                        <a:avLst/>
                      </a:prstGeom>
                    </p:spPr>
                  </p:pic>
                </p:oleObj>
              </mc:Fallback>
            </mc:AlternateContent>
          </a:graphicData>
        </a:graphic>
      </p:graphicFrame>
      <p:sp>
        <p:nvSpPr>
          <p:cNvPr id="8" name="Plassholder for tekst 3"/>
          <p:cNvSpPr>
            <a:spLocks noGrp="1"/>
          </p:cNvSpPr>
          <p:nvPr>
            <p:ph type="body" sz="quarter" idx="10" hasCustomPrompt="1"/>
          </p:nvPr>
        </p:nvSpPr>
        <p:spPr>
          <a:xfrm>
            <a:off x="444155" y="3032134"/>
            <a:ext cx="5801852" cy="793732"/>
          </a:xfrm>
        </p:spPr>
        <p:txBody>
          <a:bodyPr lIns="0" tIns="0" rIns="0" bIns="0" anchor="ctr"/>
          <a:lstStyle>
            <a:lvl1pPr marL="1466" indent="0" algn="ctr">
              <a:spcBef>
                <a:spcPts val="0"/>
              </a:spcBef>
              <a:buFont typeface="Arial" pitchFamily="34" charset="0"/>
              <a:buNone/>
              <a:defRPr sz="2216" b="1">
                <a:solidFill>
                  <a:schemeClr val="bg1"/>
                </a:solidFill>
              </a:defRPr>
            </a:lvl1pPr>
            <a:lvl2pPr marL="492542" indent="0">
              <a:buNone/>
              <a:defRPr/>
            </a:lvl2pPr>
            <a:lvl3pPr marL="744676" indent="0">
              <a:buNone/>
              <a:defRPr/>
            </a:lvl3pPr>
            <a:lvl4pPr marL="1070105" indent="0">
              <a:buNone/>
              <a:defRPr/>
            </a:lvl4pPr>
            <a:lvl5pPr marL="1416057" indent="0">
              <a:buNone/>
              <a:defRPr/>
            </a:lvl5pPr>
          </a:lstStyle>
          <a:p>
            <a:pPr lvl="0"/>
            <a:r>
              <a:rPr lang="nb-NO"/>
              <a:t>Sett inn tekst her</a:t>
            </a:r>
          </a:p>
        </p:txBody>
      </p:sp>
      <p:pic>
        <p:nvPicPr>
          <p:cNvPr id="5" name="Picture 2" descr="O:\0 Administrasjonen\4 Markedsføring\1 Profil\1 Logo\VardeHartmark\varde-hartmark-watermark-hvit_1280x1410.png"/>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a:stretch/>
        </p:blipFill>
        <p:spPr bwMode="auto">
          <a:xfrm>
            <a:off x="5054032" y="1493218"/>
            <a:ext cx="4089968" cy="536478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50339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_blank">
    <p:bg>
      <p:bgPr>
        <a:solidFill>
          <a:schemeClr val="accent3"/>
        </a:solidFill>
        <a:effectLst/>
      </p:bgPr>
    </p:bg>
    <p:spTree>
      <p:nvGrpSpPr>
        <p:cNvPr id="1" name=""/>
        <p:cNvGrpSpPr/>
        <p:nvPr/>
      </p:nvGrpSpPr>
      <p:grpSpPr>
        <a:xfrm>
          <a:off x="0" y="0"/>
          <a:ext cx="0" cy="0"/>
          <a:chOff x="0" y="0"/>
          <a:chExt cx="0" cy="0"/>
        </a:xfrm>
      </p:grpSpPr>
      <p:pic>
        <p:nvPicPr>
          <p:cNvPr id="13314" name="Picture 2" descr="O:\0 Administrasjonen\4 Markedsføring\1 Profil\1 Logo\VardeHartmark\varde-hartmark-watermark-hvit_1280x1410.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26876" b="19297"/>
          <a:stretch/>
        </p:blipFill>
        <p:spPr bwMode="auto">
          <a:xfrm>
            <a:off x="0" y="1488086"/>
            <a:ext cx="4078562" cy="53699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80889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iste side">
    <p:bg>
      <p:bgPr>
        <a:solidFill>
          <a:schemeClr val="accent3"/>
        </a:solidFill>
        <a:effectLst/>
      </p:bgPr>
    </p:bg>
    <p:spTree>
      <p:nvGrpSpPr>
        <p:cNvPr id="1" name=""/>
        <p:cNvGrpSpPr/>
        <p:nvPr/>
      </p:nvGrpSpPr>
      <p:grpSpPr>
        <a:xfrm>
          <a:off x="0" y="0"/>
          <a:ext cx="0" cy="0"/>
          <a:chOff x="0" y="0"/>
          <a:chExt cx="0" cy="0"/>
        </a:xfrm>
      </p:grpSpPr>
      <p:grpSp>
        <p:nvGrpSpPr>
          <p:cNvPr id="3" name="Gruppe 2"/>
          <p:cNvGrpSpPr/>
          <p:nvPr userDrawn="1"/>
        </p:nvGrpSpPr>
        <p:grpSpPr>
          <a:xfrm>
            <a:off x="2877117" y="3111335"/>
            <a:ext cx="3570206" cy="635333"/>
            <a:chOff x="3115877" y="3166200"/>
            <a:chExt cx="3866483" cy="635333"/>
          </a:xfrm>
        </p:grpSpPr>
        <p:sp>
          <p:nvSpPr>
            <p:cNvPr id="2" name="TekstSylinder 1"/>
            <p:cNvSpPr txBox="1"/>
            <p:nvPr userDrawn="1"/>
          </p:nvSpPr>
          <p:spPr>
            <a:xfrm>
              <a:off x="3176685" y="3539067"/>
              <a:ext cx="3744867" cy="262466"/>
            </a:xfrm>
            <a:prstGeom prst="rect">
              <a:avLst/>
            </a:prstGeom>
            <a:noFill/>
          </p:spPr>
          <p:txBody>
            <a:bodyPr wrap="square" lIns="0" tIns="0" rIns="0" bIns="0" rtlCol="0">
              <a:noAutofit/>
            </a:bodyPr>
            <a:lstStyle/>
            <a:p>
              <a:pPr algn="ctr">
                <a:spcBef>
                  <a:spcPct val="20000"/>
                </a:spcBef>
                <a:buClr>
                  <a:srgbClr val="737472"/>
                </a:buClr>
                <a:buSzPct val="100000"/>
                <a:buFont typeface="Wingdings" pitchFamily="2" charset="2"/>
                <a:buNone/>
                <a:defRPr/>
              </a:pPr>
              <a:r>
                <a:rPr lang="nb-NO" sz="1293">
                  <a:solidFill>
                    <a:srgbClr val="FFFFFF"/>
                  </a:solidFill>
                  <a:latin typeface="Century Gothic"/>
                  <a:cs typeface="Arial"/>
                </a:rPr>
                <a:t>Gjennomføringskraft. Resultatansvar.</a:t>
              </a:r>
            </a:p>
          </p:txBody>
        </p:sp>
        <p:pic>
          <p:nvPicPr>
            <p:cNvPr id="5" name="Picture 2" descr="O:\0 Administrasjonen\4 Markedsføring\1 Profil\1 Logo\VardeHartmark\varde-hartmark-logo-hvit_1280x87.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115877" y="3166200"/>
              <a:ext cx="3866483" cy="262800"/>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2576115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Forsid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nvPr>
        </p:nvGraphicFramePr>
        <p:xfrm>
          <a:off x="1467" y="1589"/>
          <a:ext cx="1465"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kt 2" hidden="1"/>
                      <p:cNvPicPr/>
                      <p:nvPr/>
                    </p:nvPicPr>
                    <p:blipFill>
                      <a:blip r:embed="rId4"/>
                      <a:stretch>
                        <a:fillRect/>
                      </a:stretch>
                    </p:blipFill>
                    <p:spPr>
                      <a:xfrm>
                        <a:off x="1467" y="1589"/>
                        <a:ext cx="1465" cy="1587"/>
                      </a:xfrm>
                      <a:prstGeom prst="rect">
                        <a:avLst/>
                      </a:prstGeom>
                    </p:spPr>
                  </p:pic>
                </p:oleObj>
              </mc:Fallback>
            </mc:AlternateContent>
          </a:graphicData>
        </a:graphic>
      </p:graphicFrame>
      <p:pic>
        <p:nvPicPr>
          <p:cNvPr id="6" name="Bilde 5" descr="Bakgrunn_150.jpg"/>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1822926"/>
            <a:ext cx="9141303" cy="4273074"/>
          </a:xfrm>
          <a:prstGeom prst="rect">
            <a:avLst/>
          </a:prstGeom>
        </p:spPr>
      </p:pic>
      <p:pic>
        <p:nvPicPr>
          <p:cNvPr id="8" name="Bilde 7"/>
          <p:cNvPicPr>
            <a:picLocks noChangeAspect="1"/>
          </p:cNvPicPr>
          <p:nvPr userDrawn="1"/>
        </p:nvPicPr>
        <p:blipFill>
          <a:blip r:embed="rId6"/>
          <a:stretch>
            <a:fillRect/>
          </a:stretch>
        </p:blipFill>
        <p:spPr>
          <a:xfrm>
            <a:off x="279525" y="6294438"/>
            <a:ext cx="1395493" cy="165100"/>
          </a:xfrm>
          <a:prstGeom prst="rect">
            <a:avLst/>
          </a:prstGeom>
        </p:spPr>
      </p:pic>
      <p:sp>
        <p:nvSpPr>
          <p:cNvPr id="7" name="Plassholder for tekst 2"/>
          <p:cNvSpPr>
            <a:spLocks noGrp="1"/>
          </p:cNvSpPr>
          <p:nvPr>
            <p:ph type="body" idx="10" hasCustomPrompt="1"/>
          </p:nvPr>
        </p:nvSpPr>
        <p:spPr>
          <a:xfrm>
            <a:off x="277975" y="127222"/>
            <a:ext cx="6500797" cy="313193"/>
          </a:xfrm>
        </p:spPr>
        <p:txBody>
          <a:bodyPr lIns="0" tIns="0" rIns="0" bIns="0" anchor="b">
            <a:noAutofit/>
          </a:bodyPr>
          <a:lstStyle>
            <a:lvl1pPr marL="0" indent="0" algn="l">
              <a:buNone/>
              <a:defRPr sz="831" b="1" cap="none" baseline="0">
                <a:solidFill>
                  <a:schemeClr val="tx1"/>
                </a:solidFill>
                <a:latin typeface="+mn-lt"/>
              </a:defRPr>
            </a:lvl1pPr>
            <a:lvl2pPr marL="422178" indent="0">
              <a:buNone/>
              <a:defRPr sz="1847" b="1"/>
            </a:lvl2pPr>
            <a:lvl3pPr marL="844357" indent="0">
              <a:buNone/>
              <a:defRPr sz="1662" b="1"/>
            </a:lvl3pPr>
            <a:lvl4pPr marL="1266535" indent="0">
              <a:buNone/>
              <a:defRPr sz="1477" b="1"/>
            </a:lvl4pPr>
            <a:lvl5pPr marL="1688714" indent="0">
              <a:buNone/>
              <a:defRPr sz="1477" b="1"/>
            </a:lvl5pPr>
            <a:lvl6pPr marL="2110892" indent="0">
              <a:buNone/>
              <a:defRPr sz="1477" b="1"/>
            </a:lvl6pPr>
            <a:lvl7pPr marL="2533071" indent="0">
              <a:buNone/>
              <a:defRPr sz="1477" b="1"/>
            </a:lvl7pPr>
            <a:lvl8pPr marL="2955249" indent="0">
              <a:buNone/>
              <a:defRPr sz="1477" b="1"/>
            </a:lvl8pPr>
            <a:lvl9pPr marL="3377428" indent="0">
              <a:buNone/>
              <a:defRPr sz="1477" b="1"/>
            </a:lvl9pPr>
          </a:lstStyle>
          <a:p>
            <a:pPr lvl="0"/>
            <a:r>
              <a:rPr lang="nb-NO"/>
              <a:t>FAKTABOKS FOR DOKUMENTTYPE, STED OG DATO </a:t>
            </a:r>
          </a:p>
        </p:txBody>
      </p:sp>
      <p:sp>
        <p:nvSpPr>
          <p:cNvPr id="4" name="Plassholder for tekst 3"/>
          <p:cNvSpPr>
            <a:spLocks noGrp="1"/>
          </p:cNvSpPr>
          <p:nvPr>
            <p:ph type="body" sz="quarter" idx="11" hasCustomPrompt="1"/>
          </p:nvPr>
        </p:nvSpPr>
        <p:spPr>
          <a:xfrm>
            <a:off x="263290" y="505032"/>
            <a:ext cx="6513393" cy="891968"/>
          </a:xfrm>
        </p:spPr>
        <p:txBody>
          <a:bodyPr lIns="0" tIns="0" rIns="0" bIns="0">
            <a:noAutofit/>
          </a:bodyPr>
          <a:lstStyle>
            <a:lvl1pPr marL="0" indent="0">
              <a:spcBef>
                <a:spcPts val="0"/>
              </a:spcBef>
              <a:buNone/>
              <a:defRPr sz="2216" baseline="0">
                <a:latin typeface="+mj-lt"/>
              </a:defRPr>
            </a:lvl1pPr>
          </a:lstStyle>
          <a:p>
            <a:pPr lvl="0"/>
            <a:r>
              <a:rPr lang="nb-NO"/>
              <a:t>Klikk for å legge til tittel på rapporten her</a:t>
            </a:r>
          </a:p>
        </p:txBody>
      </p:sp>
    </p:spTree>
    <p:extLst>
      <p:ext uri="{BB962C8B-B14F-4D97-AF65-F5344CB8AC3E}">
        <p14:creationId xmlns:p14="http://schemas.microsoft.com/office/powerpoint/2010/main" val="2454069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Agenda">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
            </p:custDataLst>
          </p:nvPr>
        </p:nvGraphicFramePr>
        <p:xfrm>
          <a:off x="1467" y="1589"/>
          <a:ext cx="1465"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kt 1" hidden="1"/>
                      <p:cNvPicPr/>
                      <p:nvPr/>
                    </p:nvPicPr>
                    <p:blipFill>
                      <a:blip r:embed="rId4"/>
                      <a:stretch>
                        <a:fillRect/>
                      </a:stretch>
                    </p:blipFill>
                    <p:spPr>
                      <a:xfrm>
                        <a:off x="1467" y="1589"/>
                        <a:ext cx="1465" cy="1587"/>
                      </a:xfrm>
                      <a:prstGeom prst="rect">
                        <a:avLst/>
                      </a:prstGeom>
                    </p:spPr>
                  </p:pic>
                </p:oleObj>
              </mc:Fallback>
            </mc:AlternateContent>
          </a:graphicData>
        </a:graphic>
      </p:graphicFrame>
      <p:sp>
        <p:nvSpPr>
          <p:cNvPr id="7" name="Plassholder for tekst 12"/>
          <p:cNvSpPr>
            <a:spLocks noGrp="1"/>
          </p:cNvSpPr>
          <p:nvPr>
            <p:ph type="body" sz="quarter" idx="27" hasCustomPrompt="1"/>
          </p:nvPr>
        </p:nvSpPr>
        <p:spPr>
          <a:xfrm>
            <a:off x="443693" y="339570"/>
            <a:ext cx="2457234" cy="741808"/>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a:t>Klikk for å redigere kapitteloverskrift</a:t>
            </a:r>
          </a:p>
        </p:txBody>
      </p:sp>
      <p:sp>
        <p:nvSpPr>
          <p:cNvPr id="6" name="Rektangel 5"/>
          <p:cNvSpPr>
            <a:spLocks noChangeAspect="1"/>
          </p:cNvSpPr>
          <p:nvPr userDrawn="1"/>
        </p:nvSpPr>
        <p:spPr>
          <a:xfrm>
            <a:off x="0" y="1845941"/>
            <a:ext cx="1909629" cy="1728000"/>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nb-NO"/>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nb-NO" sz="1662">
              <a:solidFill>
                <a:srgbClr val="FFFFFF"/>
              </a:solidFill>
            </a:endParaRPr>
          </a:p>
        </p:txBody>
      </p:sp>
      <p:sp>
        <p:nvSpPr>
          <p:cNvPr id="8" name="Rektangel 7"/>
          <p:cNvSpPr>
            <a:spLocks noChangeAspect="1"/>
          </p:cNvSpPr>
          <p:nvPr userDrawn="1"/>
        </p:nvSpPr>
        <p:spPr>
          <a:xfrm>
            <a:off x="0" y="4242008"/>
            <a:ext cx="1909629" cy="1728000"/>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nb-NO"/>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nb-NO" sz="1662">
              <a:solidFill>
                <a:srgbClr val="FFFFFF"/>
              </a:solidFill>
            </a:endParaRPr>
          </a:p>
        </p:txBody>
      </p:sp>
    </p:spTree>
    <p:extLst>
      <p:ext uri="{BB962C8B-B14F-4D97-AF65-F5344CB8AC3E}">
        <p14:creationId xmlns:p14="http://schemas.microsoft.com/office/powerpoint/2010/main" val="1603464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Helside">
    <p:spTree>
      <p:nvGrpSpPr>
        <p:cNvPr id="1" name=""/>
        <p:cNvGrpSpPr/>
        <p:nvPr/>
      </p:nvGrpSpPr>
      <p:grpSpPr>
        <a:xfrm>
          <a:off x="0" y="0"/>
          <a:ext cx="0" cy="0"/>
          <a:chOff x="0" y="0"/>
          <a:chExt cx="0" cy="0"/>
        </a:xfrm>
      </p:grpSpPr>
      <p:sp>
        <p:nvSpPr>
          <p:cNvPr id="11" name="Plassholder for tekst 10"/>
          <p:cNvSpPr>
            <a:spLocks noGrp="1"/>
          </p:cNvSpPr>
          <p:nvPr>
            <p:ph type="body" sz="quarter" idx="26"/>
          </p:nvPr>
        </p:nvSpPr>
        <p:spPr>
          <a:xfrm>
            <a:off x="444155" y="1398092"/>
            <a:ext cx="8270794" cy="5032723"/>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3" name="Tittel 2"/>
          <p:cNvSpPr>
            <a:spLocks noGrp="1"/>
          </p:cNvSpPr>
          <p:nvPr>
            <p:ph type="title"/>
          </p:nvPr>
        </p:nvSpPr>
        <p:spPr/>
        <p:txBody>
          <a:bodyPr/>
          <a:lstStyle/>
          <a:p>
            <a:r>
              <a:rPr lang="nb-NO"/>
              <a:t>Klikk for å redigere tittelstil</a:t>
            </a:r>
          </a:p>
        </p:txBody>
      </p:sp>
      <p:sp>
        <p:nvSpPr>
          <p:cNvPr id="12" name="Plassholder for tekst 12"/>
          <p:cNvSpPr>
            <a:spLocks noGrp="1"/>
          </p:cNvSpPr>
          <p:nvPr>
            <p:ph type="body" sz="quarter" idx="27" hasCustomPrompt="1"/>
          </p:nvPr>
        </p:nvSpPr>
        <p:spPr>
          <a:xfrm>
            <a:off x="448885" y="343707"/>
            <a:ext cx="1817498" cy="741808"/>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a:t>Klikk for å redigere kapitteloverskrift</a:t>
            </a:r>
          </a:p>
        </p:txBody>
      </p:sp>
      <p:sp>
        <p:nvSpPr>
          <p:cNvPr id="9" name="Plassholder for tekst 16"/>
          <p:cNvSpPr>
            <a:spLocks noGrp="1"/>
          </p:cNvSpPr>
          <p:nvPr>
            <p:ph type="body" sz="quarter" idx="29" hasCustomPrompt="1"/>
          </p:nvPr>
        </p:nvSpPr>
        <p:spPr>
          <a:xfrm>
            <a:off x="448885" y="1236253"/>
            <a:ext cx="2449893" cy="161838"/>
          </a:xfrm>
        </p:spPr>
        <p:txBody>
          <a:bodyPr lIns="0" tIns="0" rIns="0" bIns="0">
            <a:noAutofit/>
          </a:bodyPr>
          <a:lstStyle>
            <a:lvl1pPr marL="0" indent="0">
              <a:spcBef>
                <a:spcPts val="554"/>
              </a:spcBef>
              <a:buNone/>
              <a:defRPr b="1">
                <a:latin typeface="+mn-lt"/>
              </a:defRPr>
            </a:lvl1pPr>
          </a:lstStyle>
          <a:p>
            <a:pPr lvl="0"/>
            <a:r>
              <a:rPr lang="nb-NO"/>
              <a:t>KLIKK FOR Å REDIGERE UNDERSKRIFT</a:t>
            </a:r>
          </a:p>
        </p:txBody>
      </p:sp>
    </p:spTree>
    <p:extLst>
      <p:ext uri="{BB962C8B-B14F-4D97-AF65-F5344CB8AC3E}">
        <p14:creationId xmlns:p14="http://schemas.microsoft.com/office/powerpoint/2010/main" val="1050957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torspalte">
    <p:spTree>
      <p:nvGrpSpPr>
        <p:cNvPr id="1" name=""/>
        <p:cNvGrpSpPr/>
        <p:nvPr/>
      </p:nvGrpSpPr>
      <p:grpSpPr>
        <a:xfrm>
          <a:off x="0" y="0"/>
          <a:ext cx="0" cy="0"/>
          <a:chOff x="0" y="0"/>
          <a:chExt cx="0" cy="0"/>
        </a:xfrm>
      </p:grpSpPr>
      <p:sp>
        <p:nvSpPr>
          <p:cNvPr id="11" name="Plassholder for tekst 10"/>
          <p:cNvSpPr>
            <a:spLocks noGrp="1"/>
          </p:cNvSpPr>
          <p:nvPr>
            <p:ph type="body" sz="quarter" idx="26"/>
          </p:nvPr>
        </p:nvSpPr>
        <p:spPr>
          <a:xfrm>
            <a:off x="3343614" y="1398092"/>
            <a:ext cx="5371335" cy="5032723"/>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3" name="Tittel 2"/>
          <p:cNvSpPr>
            <a:spLocks noGrp="1"/>
          </p:cNvSpPr>
          <p:nvPr>
            <p:ph type="title"/>
          </p:nvPr>
        </p:nvSpPr>
        <p:spPr/>
        <p:txBody>
          <a:bodyPr/>
          <a:lstStyle/>
          <a:p>
            <a:r>
              <a:rPr lang="nb-NO"/>
              <a:t>Klikk for å redigere tittelstil</a:t>
            </a:r>
          </a:p>
        </p:txBody>
      </p:sp>
      <p:sp>
        <p:nvSpPr>
          <p:cNvPr id="12" name="Plassholder for tekst 12"/>
          <p:cNvSpPr>
            <a:spLocks noGrp="1"/>
          </p:cNvSpPr>
          <p:nvPr>
            <p:ph type="body" sz="quarter" idx="27" hasCustomPrompt="1"/>
          </p:nvPr>
        </p:nvSpPr>
        <p:spPr>
          <a:xfrm>
            <a:off x="448885" y="349531"/>
            <a:ext cx="1817498" cy="741808"/>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a:t>Klikk for å redigere kapitteloverskrift</a:t>
            </a:r>
          </a:p>
        </p:txBody>
      </p:sp>
      <p:sp>
        <p:nvSpPr>
          <p:cNvPr id="9" name="Plassholder for tekst 16"/>
          <p:cNvSpPr>
            <a:spLocks noGrp="1"/>
          </p:cNvSpPr>
          <p:nvPr>
            <p:ph type="body" sz="quarter" idx="29" hasCustomPrompt="1"/>
          </p:nvPr>
        </p:nvSpPr>
        <p:spPr>
          <a:xfrm>
            <a:off x="448885" y="1236253"/>
            <a:ext cx="2449893" cy="161838"/>
          </a:xfrm>
        </p:spPr>
        <p:txBody>
          <a:bodyPr lIns="0" tIns="0" rIns="0" bIns="0">
            <a:noAutofit/>
          </a:bodyPr>
          <a:lstStyle>
            <a:lvl1pPr marL="0" indent="0">
              <a:spcBef>
                <a:spcPts val="554"/>
              </a:spcBef>
              <a:buNone/>
              <a:defRPr b="1">
                <a:latin typeface="+mn-lt"/>
              </a:defRPr>
            </a:lvl1pPr>
          </a:lstStyle>
          <a:p>
            <a:pPr lvl="0"/>
            <a:r>
              <a:rPr lang="nb-NO"/>
              <a:t>KLIKK FOR Å REDIGERE UNDERSKRIFT</a:t>
            </a:r>
          </a:p>
        </p:txBody>
      </p:sp>
    </p:spTree>
    <p:extLst>
      <p:ext uri="{BB962C8B-B14F-4D97-AF65-F5344CB8AC3E}">
        <p14:creationId xmlns:p14="http://schemas.microsoft.com/office/powerpoint/2010/main" val="1998703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to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a:t>Klikk for å legge til tekst/tittel</a:t>
            </a:r>
            <a:endParaRPr lang="en-US"/>
          </a:p>
        </p:txBody>
      </p:sp>
      <p:sp>
        <p:nvSpPr>
          <p:cNvPr id="9" name="Picture Placeholder 8"/>
          <p:cNvSpPr>
            <a:spLocks noGrp="1"/>
          </p:cNvSpPr>
          <p:nvPr>
            <p:ph type="pic" sz="quarter" idx="13" hasCustomPrompt="1"/>
          </p:nvPr>
        </p:nvSpPr>
        <p:spPr>
          <a:xfrm>
            <a:off x="457200" y="1602224"/>
            <a:ext cx="8229600" cy="4527550"/>
          </a:xfrm>
        </p:spPr>
        <p:txBody>
          <a:bodyPr anchor="ctr"/>
          <a:lstStyle>
            <a:lvl1pPr marL="0" indent="0" algn="ctr">
              <a:buNone/>
              <a:defRPr/>
            </a:lvl1pPr>
          </a:lstStyle>
          <a:p>
            <a:r>
              <a:rPr lang="en-US"/>
              <a:t>Sett inn </a:t>
            </a:r>
            <a:r>
              <a:rPr lang="en-US" err="1"/>
              <a:t>bilde</a:t>
            </a:r>
            <a:r>
              <a:rPr lang="en-US"/>
              <a:t>/</a:t>
            </a:r>
            <a:r>
              <a:rPr lang="en-US" err="1"/>
              <a:t>illustrasjon</a:t>
            </a:r>
            <a:endParaRPr lang="en-US"/>
          </a:p>
        </p:txBody>
      </p:sp>
    </p:spTree>
    <p:extLst>
      <p:ext uri="{BB962C8B-B14F-4D97-AF65-F5344CB8AC3E}">
        <p14:creationId xmlns:p14="http://schemas.microsoft.com/office/powerpoint/2010/main" val="3227650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V-oppsett">
    <p:spTree>
      <p:nvGrpSpPr>
        <p:cNvPr id="1" name=""/>
        <p:cNvGrpSpPr/>
        <p:nvPr/>
      </p:nvGrpSpPr>
      <p:grpSpPr>
        <a:xfrm>
          <a:off x="0" y="0"/>
          <a:ext cx="0" cy="0"/>
          <a:chOff x="0" y="0"/>
          <a:chExt cx="0" cy="0"/>
        </a:xfrm>
      </p:grpSpPr>
      <p:sp>
        <p:nvSpPr>
          <p:cNvPr id="11" name="Plassholder for tekst 2"/>
          <p:cNvSpPr>
            <a:spLocks noGrp="1"/>
          </p:cNvSpPr>
          <p:nvPr>
            <p:ph type="body" idx="30" hasCustomPrompt="1"/>
          </p:nvPr>
        </p:nvSpPr>
        <p:spPr>
          <a:xfrm>
            <a:off x="448885" y="4078786"/>
            <a:ext cx="2449893" cy="599881"/>
          </a:xfrm>
        </p:spPr>
        <p:txBody>
          <a:bodyPr lIns="0" tIns="0" rIns="0" bIns="0" anchor="t">
            <a:noAutofit/>
          </a:bodyPr>
          <a:lstStyle>
            <a:lvl1pPr marL="0" indent="0">
              <a:spcBef>
                <a:spcPts val="0"/>
              </a:spcBef>
              <a:buNone/>
              <a:defRPr sz="831" b="0" baseline="0">
                <a:latin typeface="+mj-lt"/>
              </a:defRPr>
            </a:lvl1pPr>
            <a:lvl2pPr marL="422178" indent="0">
              <a:buNone/>
              <a:defRPr sz="1847" b="1"/>
            </a:lvl2pPr>
            <a:lvl3pPr marL="844357" indent="0">
              <a:buNone/>
              <a:defRPr sz="1662" b="1"/>
            </a:lvl3pPr>
            <a:lvl4pPr marL="1266535" indent="0">
              <a:buNone/>
              <a:defRPr sz="1477" b="1"/>
            </a:lvl4pPr>
            <a:lvl5pPr marL="1688714" indent="0">
              <a:buNone/>
              <a:defRPr sz="1477" b="1"/>
            </a:lvl5pPr>
            <a:lvl6pPr marL="2110892" indent="0">
              <a:buNone/>
              <a:defRPr sz="1477" b="1"/>
            </a:lvl6pPr>
            <a:lvl7pPr marL="2533071" indent="0">
              <a:buNone/>
              <a:defRPr sz="1477" b="1"/>
            </a:lvl7pPr>
            <a:lvl8pPr marL="2955249" indent="0">
              <a:buNone/>
              <a:defRPr sz="1477" b="1"/>
            </a:lvl8pPr>
            <a:lvl9pPr marL="3377428" indent="0">
              <a:buNone/>
              <a:defRPr sz="1477" b="1"/>
            </a:lvl9pPr>
          </a:lstStyle>
          <a:p>
            <a:pPr lvl="0"/>
            <a:r>
              <a:rPr lang="nb-NO"/>
              <a:t>Stilling og kontaktinformasjon</a:t>
            </a:r>
          </a:p>
        </p:txBody>
      </p:sp>
      <p:sp>
        <p:nvSpPr>
          <p:cNvPr id="12" name="Tittel 1"/>
          <p:cNvSpPr txBox="1">
            <a:spLocks/>
          </p:cNvSpPr>
          <p:nvPr userDrawn="1">
            <p:custDataLst>
              <p:tags r:id="rId1"/>
            </p:custDataLst>
          </p:nvPr>
        </p:nvSpPr>
        <p:spPr>
          <a:xfrm>
            <a:off x="3343615" y="1236253"/>
            <a:ext cx="2445045" cy="154800"/>
          </a:xfrm>
          <a:prstGeom prst="rect">
            <a:avLst/>
          </a:prstGeom>
        </p:spPr>
        <p:txBody>
          <a:bodyPr vert="horz" lIns="0" tIns="0" rIns="0" bIns="0" rtlCol="0" anchor="t">
            <a:noAutofit/>
          </a:bodyPr>
          <a:lstStyle>
            <a:lvl1pPr algn="l" defTabSz="457200" rtl="0" eaLnBrk="1" latinLnBrk="0" hangingPunct="1">
              <a:spcBef>
                <a:spcPct val="0"/>
              </a:spcBef>
              <a:buNone/>
              <a:defRPr sz="1600" b="1" kern="1200">
                <a:solidFill>
                  <a:schemeClr val="tx1"/>
                </a:solidFill>
                <a:latin typeface="+mj-lt"/>
                <a:ea typeface="+mj-ea"/>
                <a:cs typeface="+mj-cs"/>
              </a:defRPr>
            </a:lvl1pPr>
          </a:lstStyle>
          <a:p>
            <a:r>
              <a:rPr lang="nb-NO" sz="923">
                <a:solidFill>
                  <a:prstClr val="black"/>
                </a:solidFill>
                <a:cs typeface="Arial" pitchFamily="34" charset="0"/>
              </a:rPr>
              <a:t>PROFIL</a:t>
            </a:r>
          </a:p>
        </p:txBody>
      </p:sp>
      <p:sp>
        <p:nvSpPr>
          <p:cNvPr id="14" name="Tittel 1"/>
          <p:cNvSpPr txBox="1">
            <a:spLocks/>
          </p:cNvSpPr>
          <p:nvPr userDrawn="1">
            <p:custDataLst>
              <p:tags r:id="rId2"/>
            </p:custDataLst>
          </p:nvPr>
        </p:nvSpPr>
        <p:spPr>
          <a:xfrm>
            <a:off x="6246007" y="1236254"/>
            <a:ext cx="2458237" cy="153887"/>
          </a:xfrm>
          <a:prstGeom prst="rect">
            <a:avLst/>
          </a:prstGeom>
        </p:spPr>
        <p:txBody>
          <a:bodyPr vert="horz" lIns="0" tIns="0" rIns="0" bIns="0" rtlCol="0" anchor="t">
            <a:noAutofit/>
          </a:bodyPr>
          <a:lstStyle>
            <a:lvl1pPr algn="l" defTabSz="457200" rtl="0" eaLnBrk="1" latinLnBrk="0" hangingPunct="1">
              <a:spcBef>
                <a:spcPct val="0"/>
              </a:spcBef>
              <a:buNone/>
              <a:defRPr sz="1600" b="1" kern="1200">
                <a:solidFill>
                  <a:schemeClr val="tx1"/>
                </a:solidFill>
                <a:latin typeface="+mj-lt"/>
                <a:ea typeface="+mj-ea"/>
                <a:cs typeface="+mj-cs"/>
              </a:defRPr>
            </a:lvl1pPr>
          </a:lstStyle>
          <a:p>
            <a:r>
              <a:rPr lang="nb-NO" sz="923">
                <a:solidFill>
                  <a:prstClr val="black"/>
                </a:solidFill>
                <a:cs typeface="Arial" pitchFamily="34" charset="0"/>
              </a:rPr>
              <a:t>RELEVANT KONSULENTERFARING</a:t>
            </a:r>
          </a:p>
        </p:txBody>
      </p:sp>
      <p:sp>
        <p:nvSpPr>
          <p:cNvPr id="24" name="Plassholder for tekst 12"/>
          <p:cNvSpPr>
            <a:spLocks noGrp="1"/>
          </p:cNvSpPr>
          <p:nvPr>
            <p:ph type="body" sz="quarter" idx="27" hasCustomPrompt="1"/>
          </p:nvPr>
        </p:nvSpPr>
        <p:spPr>
          <a:xfrm>
            <a:off x="448885" y="374933"/>
            <a:ext cx="1817498" cy="741808"/>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a:t>Klikk for å redigere kapitteloverskrift</a:t>
            </a:r>
          </a:p>
        </p:txBody>
      </p:sp>
      <p:sp>
        <p:nvSpPr>
          <p:cNvPr id="3" name="Tittel 2"/>
          <p:cNvSpPr>
            <a:spLocks noGrp="1"/>
          </p:cNvSpPr>
          <p:nvPr>
            <p:ph type="title"/>
          </p:nvPr>
        </p:nvSpPr>
        <p:spPr/>
        <p:txBody>
          <a:bodyPr/>
          <a:lstStyle/>
          <a:p>
            <a:r>
              <a:rPr lang="nb-NO"/>
              <a:t>Klikk for å redigere tittelstil</a:t>
            </a:r>
          </a:p>
        </p:txBody>
      </p:sp>
      <p:sp>
        <p:nvSpPr>
          <p:cNvPr id="30" name="Plassholder for tekst 10"/>
          <p:cNvSpPr>
            <a:spLocks noGrp="1"/>
          </p:cNvSpPr>
          <p:nvPr>
            <p:ph type="body" sz="quarter" idx="31"/>
          </p:nvPr>
        </p:nvSpPr>
        <p:spPr>
          <a:xfrm>
            <a:off x="6246006" y="1421456"/>
            <a:ext cx="2456541" cy="4945751"/>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31" name="Plassholder for tekst 16"/>
          <p:cNvSpPr>
            <a:spLocks noGrp="1"/>
          </p:cNvSpPr>
          <p:nvPr>
            <p:ph type="body" sz="quarter" idx="29" hasCustomPrompt="1"/>
          </p:nvPr>
        </p:nvSpPr>
        <p:spPr>
          <a:xfrm>
            <a:off x="448885" y="1236254"/>
            <a:ext cx="2449893" cy="153887"/>
          </a:xfrm>
        </p:spPr>
        <p:txBody>
          <a:bodyPr lIns="0" tIns="0" rIns="0" bIns="0">
            <a:noAutofit/>
          </a:bodyPr>
          <a:lstStyle>
            <a:lvl1pPr marL="0" indent="0">
              <a:spcBef>
                <a:spcPts val="0"/>
              </a:spcBef>
              <a:buNone/>
              <a:defRPr b="1" cap="all" baseline="0">
                <a:latin typeface="+mj-lt"/>
              </a:defRPr>
            </a:lvl1pPr>
          </a:lstStyle>
          <a:p>
            <a:pPr lvl="0"/>
            <a:r>
              <a:rPr lang="nb-NO"/>
              <a:t>NAVN</a:t>
            </a:r>
          </a:p>
        </p:txBody>
      </p:sp>
      <p:sp>
        <p:nvSpPr>
          <p:cNvPr id="32" name="Plassholder for tekst 10"/>
          <p:cNvSpPr>
            <a:spLocks noGrp="1"/>
          </p:cNvSpPr>
          <p:nvPr>
            <p:ph type="body" sz="quarter" idx="32"/>
          </p:nvPr>
        </p:nvSpPr>
        <p:spPr>
          <a:xfrm>
            <a:off x="3343614" y="1421648"/>
            <a:ext cx="2456773" cy="4945559"/>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bilde 3"/>
          <p:cNvSpPr>
            <a:spLocks noGrp="1"/>
          </p:cNvSpPr>
          <p:nvPr>
            <p:ph type="pic" sz="quarter" idx="33"/>
          </p:nvPr>
        </p:nvSpPr>
        <p:spPr>
          <a:xfrm>
            <a:off x="448885" y="1520824"/>
            <a:ext cx="2449893" cy="2404800"/>
          </a:xfrm>
        </p:spPr>
        <p:txBody>
          <a:bodyPr/>
          <a:lstStyle/>
          <a:p>
            <a:r>
              <a:rPr lang="nb-NO"/>
              <a:t>Klikk ikonet for å legge til et bilde</a:t>
            </a:r>
          </a:p>
        </p:txBody>
      </p:sp>
    </p:spTree>
    <p:extLst>
      <p:ext uri="{BB962C8B-B14F-4D97-AF65-F5344CB8AC3E}">
        <p14:creationId xmlns:p14="http://schemas.microsoft.com/office/powerpoint/2010/main" val="6893676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Oppsummering_1">
    <p:spTree>
      <p:nvGrpSpPr>
        <p:cNvPr id="1" name=""/>
        <p:cNvGrpSpPr/>
        <p:nvPr/>
      </p:nvGrpSpPr>
      <p:grpSpPr>
        <a:xfrm>
          <a:off x="0" y="0"/>
          <a:ext cx="0" cy="0"/>
          <a:chOff x="0" y="0"/>
          <a:chExt cx="0" cy="0"/>
        </a:xfrm>
      </p:grpSpPr>
      <p:sp>
        <p:nvSpPr>
          <p:cNvPr id="23" name="Rektangel 22"/>
          <p:cNvSpPr/>
          <p:nvPr userDrawn="1"/>
        </p:nvSpPr>
        <p:spPr>
          <a:xfrm>
            <a:off x="196491" y="202842"/>
            <a:ext cx="8747484" cy="6459897"/>
          </a:xfrm>
          <a:prstGeom prst="rect">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662">
              <a:solidFill>
                <a:srgbClr val="FFFFFF"/>
              </a:solidFill>
            </a:endParaRPr>
          </a:p>
        </p:txBody>
      </p:sp>
    </p:spTree>
    <p:extLst>
      <p:ext uri="{BB962C8B-B14F-4D97-AF65-F5344CB8AC3E}">
        <p14:creationId xmlns:p14="http://schemas.microsoft.com/office/powerpoint/2010/main" val="2606935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Siste side">
    <p:spTree>
      <p:nvGrpSpPr>
        <p:cNvPr id="1" name=""/>
        <p:cNvGrpSpPr/>
        <p:nvPr/>
      </p:nvGrpSpPr>
      <p:grpSpPr>
        <a:xfrm>
          <a:off x="0" y="0"/>
          <a:ext cx="0" cy="0"/>
          <a:chOff x="0" y="0"/>
          <a:chExt cx="0" cy="0"/>
        </a:xfrm>
      </p:grpSpPr>
      <p:sp>
        <p:nvSpPr>
          <p:cNvPr id="9" name="TekstSylinder 8"/>
          <p:cNvSpPr txBox="1"/>
          <p:nvPr userDrawn="1">
            <p:custDataLst>
              <p:tags r:id="rId1"/>
            </p:custDataLst>
          </p:nvPr>
        </p:nvSpPr>
        <p:spPr>
          <a:xfrm>
            <a:off x="444500" y="5626192"/>
            <a:ext cx="4399273" cy="870238"/>
          </a:xfrm>
          <a:prstGeom prst="rect">
            <a:avLst/>
          </a:prstGeom>
          <a:noFill/>
        </p:spPr>
        <p:txBody>
          <a:bodyPr wrap="square" lIns="33241" rIns="33241" rtlCol="0">
            <a:spAutoFit/>
          </a:bodyPr>
          <a:lstStyle/>
          <a:p>
            <a:pPr algn="just">
              <a:lnSpc>
                <a:spcPct val="114000"/>
              </a:lnSpc>
              <a:buFont typeface="Arial" pitchFamily="34" charset="0"/>
              <a:buNone/>
            </a:pPr>
            <a:r>
              <a:rPr lang="nb-NO" sz="739">
                <a:solidFill>
                  <a:prstClr val="black"/>
                </a:solidFill>
                <a:cs typeface="Arial" pitchFamily="34" charset="0"/>
              </a:rPr>
              <a:t>Siden ledelsesrådgiving ble et yrke på 1920-tallet har Hartmark vært et sentralt norsk konsulentmiljø som har utfordret de store internasjonale konsulentselskapene. Vi løser våre oppdrag med funksjonell ekspertise innen strategi, organisasjonsdesign og prestasjonsledelse koblet med dyptgående bransjekunnskap innen industri, varehandel, energi og offentlig sektor. </a:t>
            </a:r>
          </a:p>
          <a:p>
            <a:pPr algn="just">
              <a:lnSpc>
                <a:spcPct val="114000"/>
              </a:lnSpc>
              <a:buFont typeface="Arial" pitchFamily="34" charset="0"/>
              <a:buNone/>
            </a:pPr>
            <a:endParaRPr lang="nb-NO" sz="739">
              <a:solidFill>
                <a:prstClr val="black"/>
              </a:solidFill>
              <a:cs typeface="Arial" pitchFamily="34" charset="0"/>
            </a:endParaRPr>
          </a:p>
          <a:p>
            <a:pPr>
              <a:lnSpc>
                <a:spcPct val="114000"/>
              </a:lnSpc>
              <a:buFont typeface="Arial" pitchFamily="34" charset="0"/>
              <a:buNone/>
            </a:pPr>
            <a:r>
              <a:rPr lang="nb-NO" sz="739">
                <a:solidFill>
                  <a:prstClr val="black"/>
                </a:solidFill>
                <a:cs typeface="Arial" pitchFamily="34" charset="0"/>
              </a:rPr>
              <a:t>www.hartmark.no</a:t>
            </a:r>
          </a:p>
        </p:txBody>
      </p:sp>
      <p:pic>
        <p:nvPicPr>
          <p:cNvPr id="4" name="Picture 2" descr="T:\MarketingGruppen\ShapeUp 2012\3. Merkevareplattform\1 Visuell profil\Ny profil\Hartmark_logo_ORG.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4500" y="547689"/>
            <a:ext cx="1795037" cy="2075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313580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bwMode="white">
          <a:xfrm>
            <a:off x="536413" y="288209"/>
            <a:ext cx="8264686" cy="561961"/>
          </a:xfrm>
          <a:prstGeom prst="rect">
            <a:avLst/>
          </a:prstGeom>
          <a:effectLst/>
        </p:spPr>
        <p:txBody>
          <a:bodyPr lIns="0" rIns="0" anchor="b">
            <a:noAutofit/>
          </a:bodyPr>
          <a:lstStyle>
            <a:lvl1pPr>
              <a:defRPr sz="1662" b="1">
                <a:solidFill>
                  <a:schemeClr val="accent3"/>
                </a:solidFill>
              </a:defRPr>
            </a:lvl1pPr>
          </a:lstStyle>
          <a:p>
            <a:r>
              <a:rPr lang="nb-NO" noProof="0"/>
              <a:t>Klikk for å legge til storyboard her</a:t>
            </a:r>
          </a:p>
        </p:txBody>
      </p:sp>
      <p:cxnSp>
        <p:nvCxnSpPr>
          <p:cNvPr id="4" name="Rett linje 3"/>
          <p:cNvCxnSpPr/>
          <p:nvPr userDrawn="1"/>
        </p:nvCxnSpPr>
        <p:spPr>
          <a:xfrm rot="16200000" flipH="1">
            <a:off x="135425" y="576209"/>
            <a:ext cx="504000" cy="1"/>
          </a:xfrm>
          <a:prstGeom prst="line">
            <a:avLst/>
          </a:prstGeom>
          <a:ln w="57150">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2627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Divider_tekst">
    <p:bg>
      <p:bgPr>
        <a:solidFill>
          <a:schemeClr val="accent3"/>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
            </p:custDataLst>
          </p:nvPr>
        </p:nvGraphicFramePr>
        <p:xfrm>
          <a:off x="1467" y="1589"/>
          <a:ext cx="1465"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kt 1" hidden="1"/>
                      <p:cNvPicPr/>
                      <p:nvPr/>
                    </p:nvPicPr>
                    <p:blipFill>
                      <a:blip r:embed="rId4"/>
                      <a:stretch>
                        <a:fillRect/>
                      </a:stretch>
                    </p:blipFill>
                    <p:spPr>
                      <a:xfrm>
                        <a:off x="1467" y="1589"/>
                        <a:ext cx="1465" cy="1587"/>
                      </a:xfrm>
                      <a:prstGeom prst="rect">
                        <a:avLst/>
                      </a:prstGeom>
                    </p:spPr>
                  </p:pic>
                </p:oleObj>
              </mc:Fallback>
            </mc:AlternateContent>
          </a:graphicData>
        </a:graphic>
      </p:graphicFrame>
      <p:sp>
        <p:nvSpPr>
          <p:cNvPr id="8" name="Plassholder for tekst 3"/>
          <p:cNvSpPr>
            <a:spLocks noGrp="1"/>
          </p:cNvSpPr>
          <p:nvPr>
            <p:ph type="body" sz="quarter" idx="10" hasCustomPrompt="1"/>
          </p:nvPr>
        </p:nvSpPr>
        <p:spPr>
          <a:xfrm>
            <a:off x="444155" y="3032134"/>
            <a:ext cx="5801852" cy="793732"/>
          </a:xfrm>
        </p:spPr>
        <p:txBody>
          <a:bodyPr lIns="0" tIns="0" rIns="0" bIns="0" anchor="ctr"/>
          <a:lstStyle>
            <a:lvl1pPr marL="1466" indent="0" algn="ctr">
              <a:spcBef>
                <a:spcPts val="0"/>
              </a:spcBef>
              <a:buFont typeface="Arial" pitchFamily="34" charset="0"/>
              <a:buNone/>
              <a:defRPr sz="2216" b="1">
                <a:solidFill>
                  <a:schemeClr val="bg1"/>
                </a:solidFill>
              </a:defRPr>
            </a:lvl1pPr>
            <a:lvl2pPr marL="492542" indent="0">
              <a:buNone/>
              <a:defRPr/>
            </a:lvl2pPr>
            <a:lvl3pPr marL="744676" indent="0">
              <a:buNone/>
              <a:defRPr/>
            </a:lvl3pPr>
            <a:lvl4pPr marL="1070105" indent="0">
              <a:buNone/>
              <a:defRPr/>
            </a:lvl4pPr>
            <a:lvl5pPr marL="1416057" indent="0">
              <a:buNone/>
              <a:defRPr/>
            </a:lvl5pPr>
          </a:lstStyle>
          <a:p>
            <a:pPr lvl="0"/>
            <a:r>
              <a:rPr lang="nb-NO"/>
              <a:t>Sett inn tekst her</a:t>
            </a:r>
          </a:p>
        </p:txBody>
      </p:sp>
      <p:pic>
        <p:nvPicPr>
          <p:cNvPr id="5" name="Picture 2" descr="O:\0 Administrasjonen\4 Markedsføring\1 Profil\1 Logo\VardeHartmark\varde-hartmark-watermark-hvit_1280x1410.png"/>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a:stretch/>
        </p:blipFill>
        <p:spPr bwMode="auto">
          <a:xfrm>
            <a:off x="5054032" y="1493218"/>
            <a:ext cx="4089968" cy="536478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5707869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572188" y="1620268"/>
            <a:ext cx="7998750" cy="3936585"/>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6677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Helside">
    <p:spTree>
      <p:nvGrpSpPr>
        <p:cNvPr id="1" name=""/>
        <p:cNvGrpSpPr/>
        <p:nvPr/>
      </p:nvGrpSpPr>
      <p:grpSpPr>
        <a:xfrm>
          <a:off x="0" y="0"/>
          <a:ext cx="0" cy="0"/>
          <a:chOff x="0" y="0"/>
          <a:chExt cx="0" cy="0"/>
        </a:xfrm>
      </p:grpSpPr>
      <p:sp>
        <p:nvSpPr>
          <p:cNvPr id="11" name="Plassholder for tekst 10"/>
          <p:cNvSpPr>
            <a:spLocks noGrp="1"/>
          </p:cNvSpPr>
          <p:nvPr>
            <p:ph type="body" sz="quarter" idx="26"/>
          </p:nvPr>
        </p:nvSpPr>
        <p:spPr>
          <a:xfrm>
            <a:off x="3380317" y="340811"/>
            <a:ext cx="5334631" cy="6177464"/>
          </a:xfrm>
          <a:prstGeom prst="rect">
            <a:avLst/>
          </a:prstGeom>
        </p:spPr>
        <p:txBody>
          <a:bodyPr lIns="0" tIns="0" rIns="0" bIns="0">
            <a:noAutofit/>
          </a:bodyPr>
          <a:lstStyle>
            <a:lvl1pPr marL="174442" indent="-174442">
              <a:spcBef>
                <a:spcPts val="0"/>
              </a:spcBef>
              <a:defRPr/>
            </a:lvl1pPr>
            <a:lvl2pPr marL="492542" indent="-167112">
              <a:spcBef>
                <a:spcPts val="0"/>
              </a:spcBef>
              <a:defRPr/>
            </a:lvl2pPr>
            <a:lvl3pPr marL="826766" indent="-161249">
              <a:spcBef>
                <a:spcPts val="0"/>
              </a:spcBef>
              <a:defRPr/>
            </a:lvl3pPr>
            <a:lvl4pPr marL="1163923" indent="-165647">
              <a:spcBef>
                <a:spcPts val="0"/>
              </a:spcBef>
              <a:defRPr/>
            </a:lvl4pPr>
            <a:lvl5pPr marL="1486420" indent="-165647">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tekst 12"/>
          <p:cNvSpPr>
            <a:spLocks noGrp="1"/>
          </p:cNvSpPr>
          <p:nvPr>
            <p:ph type="body" sz="quarter" idx="27" hasCustomPrompt="1"/>
          </p:nvPr>
        </p:nvSpPr>
        <p:spPr>
          <a:xfrm>
            <a:off x="444501" y="809216"/>
            <a:ext cx="2449084" cy="893915"/>
          </a:xfrm>
          <a:prstGeom prst="rect">
            <a:avLst/>
          </a:prstGeo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a:t>Klikk for å redigere kapitteloverskrift</a:t>
            </a:r>
          </a:p>
        </p:txBody>
      </p:sp>
      <p:sp>
        <p:nvSpPr>
          <p:cNvPr id="8" name="Plassholder for tekst 14"/>
          <p:cNvSpPr>
            <a:spLocks noGrp="1"/>
          </p:cNvSpPr>
          <p:nvPr>
            <p:ph type="body" sz="quarter" idx="28" hasCustomPrompt="1"/>
          </p:nvPr>
        </p:nvSpPr>
        <p:spPr>
          <a:xfrm>
            <a:off x="451842" y="339570"/>
            <a:ext cx="957365" cy="441713"/>
          </a:xfrm>
          <a:prstGeom prst="rect">
            <a:avLst/>
          </a:prstGeom>
        </p:spPr>
        <p:txBody>
          <a:bodyPr lIns="0" tIns="0" rIns="0" bIns="0" anchor="b">
            <a:noAutofit/>
          </a:bodyPr>
          <a:lstStyle>
            <a:lvl1pPr marL="0" indent="0">
              <a:spcBef>
                <a:spcPts val="0"/>
              </a:spcBef>
              <a:buNone/>
              <a:defRPr sz="4063" b="1">
                <a:latin typeface="+mj-lt"/>
              </a:defRPr>
            </a:lvl1pPr>
          </a:lstStyle>
          <a:p>
            <a:pPr lvl="0"/>
            <a:r>
              <a:rPr lang="nb-NO"/>
              <a:t>##</a:t>
            </a:r>
          </a:p>
        </p:txBody>
      </p:sp>
      <p:sp>
        <p:nvSpPr>
          <p:cNvPr id="10" name="Tittel 3"/>
          <p:cNvSpPr>
            <a:spLocks noGrp="1"/>
          </p:cNvSpPr>
          <p:nvPr>
            <p:ph type="title"/>
          </p:nvPr>
        </p:nvSpPr>
        <p:spPr>
          <a:xfrm>
            <a:off x="435011" y="2105348"/>
            <a:ext cx="2465916" cy="3635014"/>
          </a:xfrm>
        </p:spPr>
        <p:txBody>
          <a:bodyPr/>
          <a:lstStyle>
            <a:lvl1pPr>
              <a:defRPr sz="1293"/>
            </a:lvl1pPr>
          </a:lstStyle>
          <a:p>
            <a:r>
              <a:rPr lang="nb-NO"/>
              <a:t>Klikk for å redigere tittelstil</a:t>
            </a:r>
          </a:p>
        </p:txBody>
      </p:sp>
    </p:spTree>
    <p:extLst>
      <p:ext uri="{BB962C8B-B14F-4D97-AF65-F5344CB8AC3E}">
        <p14:creationId xmlns:p14="http://schemas.microsoft.com/office/powerpoint/2010/main" val="15447702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Bare tittel">
    <p:spTree>
      <p:nvGrpSpPr>
        <p:cNvPr id="1" name=""/>
        <p:cNvGrpSpPr/>
        <p:nvPr/>
      </p:nvGrpSpPr>
      <p:grpSpPr>
        <a:xfrm>
          <a:off x="0" y="0"/>
          <a:ext cx="0" cy="0"/>
          <a:chOff x="0" y="0"/>
          <a:chExt cx="0" cy="0"/>
        </a:xfrm>
      </p:grpSpPr>
      <p:sp>
        <p:nvSpPr>
          <p:cNvPr id="13" name="Plassholder for tekst 12"/>
          <p:cNvSpPr>
            <a:spLocks noGrp="1"/>
          </p:cNvSpPr>
          <p:nvPr>
            <p:ph type="body" sz="quarter" idx="27" hasCustomPrompt="1"/>
          </p:nvPr>
        </p:nvSpPr>
        <p:spPr>
          <a:xfrm>
            <a:off x="444156" y="339572"/>
            <a:ext cx="2456771" cy="868137"/>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a:t>Klikk for å redigere temaoverskrift</a:t>
            </a:r>
          </a:p>
        </p:txBody>
      </p:sp>
      <p:sp>
        <p:nvSpPr>
          <p:cNvPr id="4" name="Tittel 3"/>
          <p:cNvSpPr>
            <a:spLocks noGrp="1"/>
          </p:cNvSpPr>
          <p:nvPr>
            <p:ph type="title"/>
          </p:nvPr>
        </p:nvSpPr>
        <p:spPr/>
        <p:txBody>
          <a:bodyPr anchor="ctr"/>
          <a:lstStyle>
            <a:lvl1pPr>
              <a:defRPr sz="1847">
                <a:solidFill>
                  <a:srgbClr val="485E18"/>
                </a:solidFill>
              </a:defRPr>
            </a:lvl1pPr>
          </a:lstStyle>
          <a:p>
            <a:r>
              <a:rPr lang="nb-NO"/>
              <a:t>Klikk for å redigere tittelstil</a:t>
            </a:r>
          </a:p>
        </p:txBody>
      </p:sp>
    </p:spTree>
    <p:extLst>
      <p:ext uri="{BB962C8B-B14F-4D97-AF65-F5344CB8AC3E}">
        <p14:creationId xmlns:p14="http://schemas.microsoft.com/office/powerpoint/2010/main" val="37256473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bwMode="white">
          <a:xfrm>
            <a:off x="536413" y="288209"/>
            <a:ext cx="8264686" cy="561961"/>
          </a:xfrm>
          <a:prstGeom prst="rect">
            <a:avLst/>
          </a:prstGeom>
          <a:effectLst/>
        </p:spPr>
        <p:txBody>
          <a:bodyPr lIns="0" rIns="0" anchor="b">
            <a:noAutofit/>
          </a:bodyPr>
          <a:lstStyle>
            <a:lvl1pPr>
              <a:defRPr sz="1662" b="1">
                <a:solidFill>
                  <a:schemeClr val="accent3"/>
                </a:solidFill>
              </a:defRPr>
            </a:lvl1pPr>
          </a:lstStyle>
          <a:p>
            <a:r>
              <a:rPr lang="nb-NO" noProof="0"/>
              <a:t>Klikk for å legge til storyboard her</a:t>
            </a:r>
          </a:p>
        </p:txBody>
      </p:sp>
    </p:spTree>
    <p:extLst>
      <p:ext uri="{BB962C8B-B14F-4D97-AF65-F5344CB8AC3E}">
        <p14:creationId xmlns:p14="http://schemas.microsoft.com/office/powerpoint/2010/main" val="20796125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457201" y="274638"/>
            <a:ext cx="7643813" cy="1143000"/>
          </a:xfrm>
          <a:prstGeom prst="rect">
            <a:avLst/>
          </a:prstGeom>
        </p:spPr>
        <p:txBody>
          <a:bodyPr/>
          <a:lstStyle/>
          <a:p>
            <a:r>
              <a:rPr lang="nb-NO"/>
              <a:t>Klikk for å redigere tittelstil</a:t>
            </a:r>
          </a:p>
        </p:txBody>
      </p:sp>
      <p:sp>
        <p:nvSpPr>
          <p:cNvPr id="3" name="Plassholder for tabell 2"/>
          <p:cNvSpPr>
            <a:spLocks noGrp="1"/>
          </p:cNvSpPr>
          <p:nvPr>
            <p:ph type="tbl" idx="1"/>
          </p:nvPr>
        </p:nvSpPr>
        <p:spPr>
          <a:xfrm>
            <a:off x="457201" y="1600200"/>
            <a:ext cx="7643813" cy="4205288"/>
          </a:xfrm>
          <a:prstGeom prst="rect">
            <a:avLst/>
          </a:prstGeom>
        </p:spPr>
        <p:txBody>
          <a:bodyPr/>
          <a:lstStyle/>
          <a:p>
            <a:pPr lvl="0"/>
            <a:endParaRPr lang="nb-NO" noProof="0"/>
          </a:p>
        </p:txBody>
      </p:sp>
    </p:spTree>
    <p:extLst>
      <p:ext uri="{BB962C8B-B14F-4D97-AF65-F5344CB8AC3E}">
        <p14:creationId xmlns:p14="http://schemas.microsoft.com/office/powerpoint/2010/main" val="3985307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to slide 2">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0" y="0"/>
            <a:ext cx="9144000" cy="6858000"/>
          </a:xfrm>
        </p:spPr>
        <p:txBody>
          <a:bodyPr anchor="ctr"/>
          <a:lstStyle>
            <a:lvl1pPr marL="0" indent="0" algn="ctr">
              <a:buNone/>
              <a:defRPr/>
            </a:lvl1pPr>
          </a:lstStyle>
          <a:p>
            <a:r>
              <a:rPr lang="en-US"/>
              <a:t>Sett inn </a:t>
            </a:r>
            <a:r>
              <a:rPr lang="en-US" err="1"/>
              <a:t>bilde</a:t>
            </a:r>
            <a:r>
              <a:rPr lang="en-US"/>
              <a:t>/</a:t>
            </a:r>
            <a:r>
              <a:rPr lang="en-US" err="1"/>
              <a:t>illustrasjon</a:t>
            </a:r>
            <a:endParaRPr lang="en-US"/>
          </a:p>
        </p:txBody>
      </p:sp>
    </p:spTree>
    <p:extLst>
      <p:ext uri="{BB962C8B-B14F-4D97-AF65-F5344CB8AC3E}">
        <p14:creationId xmlns:p14="http://schemas.microsoft.com/office/powerpoint/2010/main" val="3755433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1_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8229600" cy="927100"/>
          </a:xfrm>
          <a:prstGeom prst="rect">
            <a:avLst/>
          </a:prstGeom>
        </p:spPr>
        <p:txBody>
          <a:bodyPr anchor="ctr"/>
          <a:lstStyle/>
          <a:p>
            <a:r>
              <a:rPr lang="nb-NO"/>
              <a:t>Klikk for å redigere tittelstil</a:t>
            </a:r>
            <a:endParaRPr lang="nn-NO"/>
          </a:p>
        </p:txBody>
      </p:sp>
      <p:sp>
        <p:nvSpPr>
          <p:cNvPr id="3" name="Plassholder for dato 2"/>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fld id="{809C5C64-FAF4-467C-A527-8A7D1E435B48}" type="datetimeFigureOut">
              <a:rPr lang="nb-NO">
                <a:solidFill>
                  <a:prstClr val="black"/>
                </a:solidFill>
              </a:rPr>
              <a:pPr/>
              <a:t>10.11.2021</a:t>
            </a:fld>
            <a:endParaRPr lang="nb-NO">
              <a:solidFill>
                <a:prstClr val="black"/>
              </a:solidFill>
            </a:endParaRPr>
          </a:p>
        </p:txBody>
      </p:sp>
      <p:sp>
        <p:nvSpPr>
          <p:cNvPr id="4" name="Plassholder for bunntekst 3"/>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latin typeface="+mn-lt"/>
                <a:ea typeface="+mn-ea"/>
              </a:defRPr>
            </a:lvl1pPr>
          </a:lstStyle>
          <a:p>
            <a:endParaRPr lang="nb-NO">
              <a:solidFill>
                <a:prstClr val="black"/>
              </a:solidFill>
            </a:endParaRPr>
          </a:p>
        </p:txBody>
      </p:sp>
      <p:sp>
        <p:nvSpPr>
          <p:cNvPr id="5" name="Plassholder for lysbildenummer 4"/>
          <p:cNvSpPr>
            <a:spLocks noGrp="1"/>
          </p:cNvSpPr>
          <p:nvPr>
            <p:ph type="sldNum" sz="quarter" idx="12"/>
          </p:nvPr>
        </p:nvSpPr>
        <p:spPr>
          <a:xfrm>
            <a:off x="6553201"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fld id="{1C369B14-439B-484D-B86F-DC0642FAE3A6}" type="slidenum">
              <a:rPr lang="nb-NO">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2427304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Contents P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662" y="1591"/>
          <a:ext cx="1587"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 y="1591"/>
                        <a:ext cx="1587" cy="1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0"/>
          </p:nvPr>
        </p:nvSpPr>
        <p:spPr>
          <a:xfrm>
            <a:off x="305075" y="1196982"/>
            <a:ext cx="8533862" cy="5184774"/>
          </a:xfrm>
          <a:prstGeom prst="rect">
            <a:avLst/>
          </a:prstGeom>
        </p:spPr>
        <p:txBody>
          <a:bodyPr lIns="91412" tIns="45705" rIns="91412" bIns="457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2"/>
          <p:cNvSpPr>
            <a:spLocks noGrp="1"/>
          </p:cNvSpPr>
          <p:nvPr userDrawn="1">
            <p:ph type="sldNum" sz="quarter" idx="4"/>
          </p:nvPr>
        </p:nvSpPr>
        <p:spPr>
          <a:xfrm>
            <a:off x="7704135" y="6561672"/>
            <a:ext cx="1439862" cy="323851"/>
          </a:xfrm>
          <a:prstGeom prst="rect">
            <a:avLst/>
          </a:prstGeom>
        </p:spPr>
        <p:txBody>
          <a:bodyPr tIns="35989" rIns="35989"/>
          <a:lstStyle>
            <a:lvl1pPr algn="r">
              <a:defRPr sz="739"/>
            </a:lvl1pPr>
          </a:lstStyle>
          <a:p>
            <a:pPr>
              <a:defRPr/>
            </a:pPr>
            <a:fld id="{92BDEBF7-C4D6-4C17-BD3C-9A1969FC9740}" type="slidenum">
              <a:rPr lang="en-GB" smtClean="0">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3153937865"/>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D7E050A7-4E86-4377-9A8C-970188F493E5}" type="datetimeFigureOut">
              <a:rPr lang="nb-NO">
                <a:solidFill>
                  <a:prstClr val="black"/>
                </a:solidFill>
              </a:rPr>
              <a:pPr>
                <a:defRPr/>
              </a:pPr>
              <a:t>10.11.2021</a:t>
            </a:fld>
            <a:endParaRPr lang="nb-NO">
              <a:solidFill>
                <a:prstClr val="black"/>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b-NO">
              <a:solidFill>
                <a:prstClr val="black"/>
              </a:solidFill>
            </a:endParaRPr>
          </a:p>
        </p:txBody>
      </p:sp>
      <p:sp>
        <p:nvSpPr>
          <p:cNvPr id="4" name="Rectangle 6"/>
          <p:cNvSpPr>
            <a:spLocks noGrp="1" noChangeArrowheads="1"/>
          </p:cNvSpPr>
          <p:nvPr>
            <p:ph type="sldNum" sz="quarter" idx="12"/>
          </p:nvPr>
        </p:nvSpPr>
        <p:spPr>
          <a:xfrm>
            <a:off x="6553201" y="6245225"/>
            <a:ext cx="2133600" cy="476250"/>
          </a:xfrm>
          <a:prstGeom prst="rect">
            <a:avLst/>
          </a:prstGeom>
          <a:ln/>
        </p:spPr>
        <p:txBody>
          <a:bodyPr/>
          <a:lstStyle>
            <a:lvl1pPr>
              <a:defRPr/>
            </a:lvl1pPr>
          </a:lstStyle>
          <a:p>
            <a:fld id="{84E6AE9A-77A4-422A-9529-8697418D7D2B}" type="slidenum">
              <a:rPr lang="nb-NO" altLang="nb-NO">
                <a:solidFill>
                  <a:prstClr val="black"/>
                </a:solidFill>
              </a:rPr>
              <a:pPr/>
              <a:t>‹#›</a:t>
            </a:fld>
            <a:endParaRPr lang="nb-NO" altLang="nb-NO">
              <a:solidFill>
                <a:prstClr val="black"/>
              </a:solidFill>
            </a:endParaRPr>
          </a:p>
        </p:txBody>
      </p:sp>
    </p:spTree>
    <p:extLst>
      <p:ext uri="{BB962C8B-B14F-4D97-AF65-F5344CB8AC3E}">
        <p14:creationId xmlns:p14="http://schemas.microsoft.com/office/powerpoint/2010/main" val="18304966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Liten og stor innholdsdel">
    <p:spTree>
      <p:nvGrpSpPr>
        <p:cNvPr id="1" name=""/>
        <p:cNvGrpSpPr/>
        <p:nvPr/>
      </p:nvGrpSpPr>
      <p:grpSpPr>
        <a:xfrm>
          <a:off x="0" y="0"/>
          <a:ext cx="0" cy="0"/>
          <a:chOff x="0" y="0"/>
          <a:chExt cx="0" cy="0"/>
        </a:xfrm>
      </p:grpSpPr>
      <p:sp>
        <p:nvSpPr>
          <p:cNvPr id="11" name="Plassholder for tekst 10"/>
          <p:cNvSpPr>
            <a:spLocks noGrp="1"/>
          </p:cNvSpPr>
          <p:nvPr>
            <p:ph type="body" sz="quarter" idx="26"/>
          </p:nvPr>
        </p:nvSpPr>
        <p:spPr>
          <a:xfrm>
            <a:off x="3343615" y="1398091"/>
            <a:ext cx="5352286" cy="5120184"/>
          </a:xfrm>
        </p:spPr>
        <p:txBody>
          <a:bodyPr lIns="0" tIns="0" rIns="0" bIns="0">
            <a:noAutofit/>
          </a:bodyPr>
          <a:lstStyle>
            <a:lvl1pPr marL="161102" indent="-161102">
              <a:defRPr sz="1365"/>
            </a:lvl1pPr>
            <a:lvl2pPr marL="454877" indent="-154333">
              <a:defRPr sz="1365"/>
            </a:lvl2pPr>
            <a:lvl3pPr marL="763543" indent="-148918">
              <a:defRPr sz="1365"/>
            </a:lvl3pPr>
            <a:lvl4pPr marL="1074917" indent="-152980">
              <a:defRPr sz="1365"/>
            </a:lvl4pPr>
            <a:lvl5pPr marL="1372753" indent="-152980">
              <a:defRPr sz="1365"/>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3" name="Tittel 2"/>
          <p:cNvSpPr>
            <a:spLocks noGrp="1"/>
          </p:cNvSpPr>
          <p:nvPr>
            <p:ph type="title"/>
          </p:nvPr>
        </p:nvSpPr>
        <p:spPr/>
        <p:txBody>
          <a:bodyPr/>
          <a:lstStyle/>
          <a:p>
            <a:r>
              <a:rPr lang="nb-NO"/>
              <a:t>Klikk for å redigere tittelstil</a:t>
            </a:r>
          </a:p>
        </p:txBody>
      </p:sp>
      <p:sp>
        <p:nvSpPr>
          <p:cNvPr id="5" name="Plassholder for tekst 10"/>
          <p:cNvSpPr>
            <a:spLocks noGrp="1"/>
          </p:cNvSpPr>
          <p:nvPr>
            <p:ph type="body" sz="quarter" idx="31"/>
          </p:nvPr>
        </p:nvSpPr>
        <p:spPr>
          <a:xfrm>
            <a:off x="451033" y="1404706"/>
            <a:ext cx="2449893" cy="5113571"/>
          </a:xfrm>
        </p:spPr>
        <p:txBody>
          <a:bodyPr lIns="0" tIns="0" rIns="0" bIns="0">
            <a:noAutofit/>
          </a:bodyPr>
          <a:lstStyle>
            <a:lvl1pPr marL="161102" indent="-161102">
              <a:defRPr sz="1365"/>
            </a:lvl1pPr>
            <a:lvl2pPr marL="454877" indent="-154333">
              <a:defRPr sz="1365"/>
            </a:lvl2pPr>
            <a:lvl3pPr marL="763543" indent="-148918">
              <a:defRPr sz="1365"/>
            </a:lvl3pPr>
            <a:lvl4pPr marL="1074917" indent="-152980">
              <a:defRPr sz="1365"/>
            </a:lvl4pPr>
            <a:lvl5pPr marL="1372753" indent="-152980">
              <a:defRPr sz="1365"/>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tekst 12"/>
          <p:cNvSpPr>
            <a:spLocks noGrp="1"/>
          </p:cNvSpPr>
          <p:nvPr>
            <p:ph type="body" sz="quarter" idx="27" hasCustomPrompt="1"/>
          </p:nvPr>
        </p:nvSpPr>
        <p:spPr>
          <a:xfrm>
            <a:off x="444156" y="339571"/>
            <a:ext cx="2456771" cy="868137"/>
          </a:xfrm>
        </p:spPr>
        <p:txBody>
          <a:bodyPr lIns="0" tIns="0" rIns="0" bIns="0">
            <a:noAutofit/>
          </a:bodyPr>
          <a:lstStyle>
            <a:lvl1pPr marL="6769" indent="-6769">
              <a:spcBef>
                <a:spcPts val="0"/>
              </a:spcBef>
              <a:buNone/>
              <a:defRPr sz="1706">
                <a:latin typeface="+mj-lt"/>
              </a:defRPr>
            </a:lvl1pPr>
            <a:lvl2pPr marL="454877" indent="0">
              <a:buNone/>
              <a:defRPr sz="1365">
                <a:latin typeface="+mj-lt"/>
              </a:defRPr>
            </a:lvl2pPr>
            <a:lvl3pPr marL="687730" indent="0">
              <a:buNone/>
              <a:defRPr sz="1365">
                <a:latin typeface="+mj-lt"/>
              </a:defRPr>
            </a:lvl3pPr>
            <a:lvl4pPr marL="988274" indent="0">
              <a:buNone/>
              <a:defRPr sz="1365">
                <a:latin typeface="+mj-lt"/>
              </a:defRPr>
            </a:lvl4pPr>
            <a:lvl5pPr marL="1307770" indent="0">
              <a:buNone/>
              <a:defRPr sz="1365">
                <a:latin typeface="+mj-lt"/>
              </a:defRPr>
            </a:lvl5pPr>
          </a:lstStyle>
          <a:p>
            <a:pPr lvl="0"/>
            <a:r>
              <a:rPr lang="nb-NO"/>
              <a:t>Klikk for å redigere temaoverskrift</a:t>
            </a:r>
          </a:p>
        </p:txBody>
      </p:sp>
    </p:spTree>
    <p:extLst>
      <p:ext uri="{BB962C8B-B14F-4D97-AF65-F5344CB8AC3E}">
        <p14:creationId xmlns:p14="http://schemas.microsoft.com/office/powerpoint/2010/main" val="1378179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tel og innho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672" y="1591"/>
          <a:ext cx="1587"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2" y="1591"/>
                        <a:ext cx="1587" cy="1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tel 1"/>
          <p:cNvSpPr>
            <a:spLocks noGrp="1"/>
          </p:cNvSpPr>
          <p:nvPr>
            <p:ph type="title" hasCustomPrompt="1"/>
          </p:nvPr>
        </p:nvSpPr>
        <p:spPr>
          <a:xfrm>
            <a:off x="179475" y="164609"/>
            <a:ext cx="8785225" cy="886865"/>
          </a:xfrm>
        </p:spPr>
        <p:txBody>
          <a:bodyPr/>
          <a:lstStyle/>
          <a:p>
            <a:r>
              <a:rPr lang="nb-NO"/>
              <a:t>KLIKK FOR Å REDIGERE TITTELSTIL</a:t>
            </a:r>
          </a:p>
        </p:txBody>
      </p:sp>
      <p:sp>
        <p:nvSpPr>
          <p:cNvPr id="4" name="Slide Number Placeholder 2"/>
          <p:cNvSpPr>
            <a:spLocks noGrp="1"/>
          </p:cNvSpPr>
          <p:nvPr userDrawn="1">
            <p:ph type="sldNum" sz="quarter" idx="4"/>
          </p:nvPr>
        </p:nvSpPr>
        <p:spPr>
          <a:xfrm>
            <a:off x="7704133" y="6561681"/>
            <a:ext cx="1439862" cy="323851"/>
          </a:xfrm>
          <a:prstGeom prst="rect">
            <a:avLst/>
          </a:prstGeom>
        </p:spPr>
        <p:txBody>
          <a:bodyPr tIns="35989" rIns="35989"/>
          <a:lstStyle>
            <a:lvl1pPr algn="r">
              <a:defRPr sz="677"/>
            </a:lvl1pPr>
          </a:lstStyle>
          <a:p>
            <a:pPr>
              <a:defRPr/>
            </a:pPr>
            <a:fld id="{92BDEBF7-C4D6-4C17-BD3C-9A1969FC9740}" type="slidenum">
              <a:rPr lang="en-GB" smtClean="0">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300056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79459" y="164610"/>
            <a:ext cx="8785225" cy="886865"/>
          </a:xfrm>
        </p:spPr>
        <p:txBody>
          <a:bodyPr/>
          <a:lstStyle/>
          <a:p>
            <a:r>
              <a:rPr lang="nb-NO"/>
              <a:t>KLIKK FOR Å REDIGERE TITTELSTIL</a:t>
            </a:r>
          </a:p>
        </p:txBody>
      </p:sp>
      <p:sp>
        <p:nvSpPr>
          <p:cNvPr id="4" name="Slide Number Placeholder 2"/>
          <p:cNvSpPr>
            <a:spLocks noGrp="1"/>
          </p:cNvSpPr>
          <p:nvPr userDrawn="1">
            <p:ph type="sldNum" sz="quarter" idx="4"/>
          </p:nvPr>
        </p:nvSpPr>
        <p:spPr>
          <a:xfrm>
            <a:off x="7704133" y="6561666"/>
            <a:ext cx="1439862" cy="323851"/>
          </a:xfrm>
          <a:prstGeom prst="rect">
            <a:avLst/>
          </a:prstGeom>
        </p:spPr>
        <p:txBody>
          <a:bodyPr tIns="35989" rIns="35989"/>
          <a:lstStyle>
            <a:lvl1pPr algn="r">
              <a:defRPr sz="739"/>
            </a:lvl1pPr>
          </a:lstStyle>
          <a:p>
            <a:pPr>
              <a:defRPr/>
            </a:pPr>
            <a:fld id="{92BDEBF7-C4D6-4C17-BD3C-9A1969FC9740}" type="slidenum">
              <a:rPr lang="en-GB" smtClean="0">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7055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Bare tittel">
    <p:spTree>
      <p:nvGrpSpPr>
        <p:cNvPr id="1" name=""/>
        <p:cNvGrpSpPr/>
        <p:nvPr/>
      </p:nvGrpSpPr>
      <p:grpSpPr>
        <a:xfrm>
          <a:off x="0" y="0"/>
          <a:ext cx="0" cy="0"/>
          <a:chOff x="0" y="0"/>
          <a:chExt cx="0" cy="0"/>
        </a:xfrm>
      </p:grpSpPr>
      <p:sp>
        <p:nvSpPr>
          <p:cNvPr id="13" name="Plassholder for tekst 12"/>
          <p:cNvSpPr>
            <a:spLocks noGrp="1"/>
          </p:cNvSpPr>
          <p:nvPr>
            <p:ph type="body" sz="quarter" idx="27" hasCustomPrompt="1"/>
          </p:nvPr>
        </p:nvSpPr>
        <p:spPr>
          <a:xfrm>
            <a:off x="444156" y="339571"/>
            <a:ext cx="2456771" cy="868137"/>
          </a:xfrm>
          <a:prstGeom prst="rect">
            <a:avLst/>
          </a:prstGeom>
        </p:spPr>
        <p:txBody>
          <a:bodyPr lIns="0" tIns="0" rIns="0" bIns="0">
            <a:noAutofit/>
          </a:bodyPr>
          <a:lstStyle>
            <a:lvl1pPr marL="6721" indent="-6721">
              <a:spcBef>
                <a:spcPts val="0"/>
              </a:spcBef>
              <a:buNone/>
              <a:defRPr sz="2031">
                <a:latin typeface="+mj-lt"/>
              </a:defRPr>
            </a:lvl1pPr>
            <a:lvl2pPr marL="451562" indent="0">
              <a:buNone/>
              <a:defRPr sz="1355">
                <a:latin typeface="+mj-lt"/>
              </a:defRPr>
            </a:lvl2pPr>
            <a:lvl3pPr marL="682719" indent="0">
              <a:buNone/>
              <a:defRPr sz="1355">
                <a:latin typeface="+mj-lt"/>
              </a:defRPr>
            </a:lvl3pPr>
            <a:lvl4pPr marL="981073" indent="0">
              <a:buNone/>
              <a:defRPr sz="1355">
                <a:latin typeface="+mj-lt"/>
              </a:defRPr>
            </a:lvl4pPr>
            <a:lvl5pPr marL="1298241" indent="0">
              <a:buNone/>
              <a:defRPr sz="1355">
                <a:latin typeface="+mj-lt"/>
              </a:defRPr>
            </a:lvl5pPr>
          </a:lstStyle>
          <a:p>
            <a:pPr lvl="0"/>
            <a:r>
              <a:rPr lang="nb-NO"/>
              <a:t>Klikk for å redigere temaoverskrift</a:t>
            </a:r>
          </a:p>
        </p:txBody>
      </p:sp>
      <p:sp>
        <p:nvSpPr>
          <p:cNvPr id="4" name="Tittel 3"/>
          <p:cNvSpPr>
            <a:spLocks noGrp="1"/>
          </p:cNvSpPr>
          <p:nvPr>
            <p:ph type="title"/>
          </p:nvPr>
        </p:nvSpPr>
        <p:spPr/>
        <p:txBody>
          <a:bodyPr/>
          <a:lstStyle>
            <a:lvl1pPr>
              <a:defRPr sz="2709"/>
            </a:lvl1pPr>
          </a:lstStyle>
          <a:p>
            <a:r>
              <a:rPr lang="nb-NO" err="1"/>
              <a:t>Click</a:t>
            </a:r>
            <a:r>
              <a:rPr lang="nb-NO"/>
              <a:t> to </a:t>
            </a:r>
            <a:r>
              <a:rPr lang="nb-NO" err="1"/>
              <a:t>edit</a:t>
            </a:r>
            <a:r>
              <a:rPr lang="nb-NO"/>
              <a:t> Master </a:t>
            </a:r>
            <a:r>
              <a:rPr lang="nb-NO" err="1"/>
              <a:t>title</a:t>
            </a:r>
            <a:r>
              <a:rPr lang="nb-NO"/>
              <a:t> style</a:t>
            </a:r>
          </a:p>
        </p:txBody>
      </p:sp>
    </p:spTree>
    <p:extLst>
      <p:ext uri="{BB962C8B-B14F-4D97-AF65-F5344CB8AC3E}">
        <p14:creationId xmlns:p14="http://schemas.microsoft.com/office/powerpoint/2010/main" val="35423855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Bare tittel">
    <p:spTree>
      <p:nvGrpSpPr>
        <p:cNvPr id="1" name=""/>
        <p:cNvGrpSpPr/>
        <p:nvPr/>
      </p:nvGrpSpPr>
      <p:grpSpPr>
        <a:xfrm>
          <a:off x="0" y="0"/>
          <a:ext cx="0" cy="0"/>
          <a:chOff x="0" y="0"/>
          <a:chExt cx="0" cy="0"/>
        </a:xfrm>
      </p:grpSpPr>
      <p:sp>
        <p:nvSpPr>
          <p:cNvPr id="13" name="Plassholder for tekst 12"/>
          <p:cNvSpPr>
            <a:spLocks noGrp="1"/>
          </p:cNvSpPr>
          <p:nvPr>
            <p:ph type="body" sz="quarter" idx="27" hasCustomPrompt="1"/>
          </p:nvPr>
        </p:nvSpPr>
        <p:spPr>
          <a:xfrm>
            <a:off x="444156" y="339571"/>
            <a:ext cx="2456771" cy="868137"/>
          </a:xfrm>
          <a:prstGeom prst="rect">
            <a:avLst/>
          </a:prstGeom>
        </p:spPr>
        <p:txBody>
          <a:bodyPr lIns="0" tIns="0" rIns="0" bIns="0">
            <a:noAutofit/>
          </a:bodyPr>
          <a:lstStyle>
            <a:lvl1pPr marL="6721" indent="-6721">
              <a:spcBef>
                <a:spcPts val="0"/>
              </a:spcBef>
              <a:buNone/>
              <a:defRPr sz="2031">
                <a:latin typeface="+mj-lt"/>
              </a:defRPr>
            </a:lvl1pPr>
            <a:lvl2pPr marL="451562" indent="0">
              <a:buNone/>
              <a:defRPr sz="1355">
                <a:latin typeface="+mj-lt"/>
              </a:defRPr>
            </a:lvl2pPr>
            <a:lvl3pPr marL="682719" indent="0">
              <a:buNone/>
              <a:defRPr sz="1355">
                <a:latin typeface="+mj-lt"/>
              </a:defRPr>
            </a:lvl3pPr>
            <a:lvl4pPr marL="981073" indent="0">
              <a:buNone/>
              <a:defRPr sz="1355">
                <a:latin typeface="+mj-lt"/>
              </a:defRPr>
            </a:lvl4pPr>
            <a:lvl5pPr marL="1298241" indent="0">
              <a:buNone/>
              <a:defRPr sz="1355">
                <a:latin typeface="+mj-lt"/>
              </a:defRPr>
            </a:lvl5pPr>
          </a:lstStyle>
          <a:p>
            <a:pPr lvl="0"/>
            <a:r>
              <a:rPr lang="nb-NO"/>
              <a:t>Klikk for å redigere temaoverskrift</a:t>
            </a:r>
          </a:p>
        </p:txBody>
      </p:sp>
      <p:sp>
        <p:nvSpPr>
          <p:cNvPr id="4" name="Tittel 3"/>
          <p:cNvSpPr>
            <a:spLocks noGrp="1"/>
          </p:cNvSpPr>
          <p:nvPr>
            <p:ph type="title"/>
          </p:nvPr>
        </p:nvSpPr>
        <p:spPr/>
        <p:txBody>
          <a:bodyPr/>
          <a:lstStyle>
            <a:lvl1pPr>
              <a:defRPr sz="2709"/>
            </a:lvl1pPr>
          </a:lstStyle>
          <a:p>
            <a:r>
              <a:rPr lang="nb-NO" err="1"/>
              <a:t>Click</a:t>
            </a:r>
            <a:r>
              <a:rPr lang="nb-NO"/>
              <a:t> to </a:t>
            </a:r>
            <a:r>
              <a:rPr lang="nb-NO" err="1"/>
              <a:t>edit</a:t>
            </a:r>
            <a:r>
              <a:rPr lang="nb-NO"/>
              <a:t> Master </a:t>
            </a:r>
            <a:r>
              <a:rPr lang="nb-NO" err="1"/>
              <a:t>title</a:t>
            </a:r>
            <a:r>
              <a:rPr lang="nb-NO"/>
              <a:t> style</a:t>
            </a:r>
          </a:p>
        </p:txBody>
      </p:sp>
    </p:spTree>
    <p:extLst>
      <p:ext uri="{BB962C8B-B14F-4D97-AF65-F5344CB8AC3E}">
        <p14:creationId xmlns:p14="http://schemas.microsoft.com/office/powerpoint/2010/main" val="3333382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6_Bare tittel">
    <p:spTree>
      <p:nvGrpSpPr>
        <p:cNvPr id="1" name=""/>
        <p:cNvGrpSpPr/>
        <p:nvPr/>
      </p:nvGrpSpPr>
      <p:grpSpPr>
        <a:xfrm>
          <a:off x="0" y="0"/>
          <a:ext cx="0" cy="0"/>
          <a:chOff x="0" y="0"/>
          <a:chExt cx="0" cy="0"/>
        </a:xfrm>
      </p:grpSpPr>
      <p:sp>
        <p:nvSpPr>
          <p:cNvPr id="13" name="Plassholder for tekst 12"/>
          <p:cNvSpPr>
            <a:spLocks noGrp="1"/>
          </p:cNvSpPr>
          <p:nvPr>
            <p:ph type="body" sz="quarter" idx="27" hasCustomPrompt="1"/>
          </p:nvPr>
        </p:nvSpPr>
        <p:spPr>
          <a:xfrm>
            <a:off x="444156" y="339571"/>
            <a:ext cx="2456771" cy="868137"/>
          </a:xfrm>
          <a:prstGeom prst="rect">
            <a:avLst/>
          </a:prstGeom>
        </p:spPr>
        <p:txBody>
          <a:bodyPr lIns="0" tIns="0" rIns="0" bIns="0">
            <a:noAutofit/>
          </a:bodyPr>
          <a:lstStyle>
            <a:lvl1pPr marL="6721" indent="-6721">
              <a:spcBef>
                <a:spcPts val="0"/>
              </a:spcBef>
              <a:buNone/>
              <a:defRPr sz="2031">
                <a:latin typeface="+mj-lt"/>
              </a:defRPr>
            </a:lvl1pPr>
            <a:lvl2pPr marL="451562" indent="0">
              <a:buNone/>
              <a:defRPr sz="1355">
                <a:latin typeface="+mj-lt"/>
              </a:defRPr>
            </a:lvl2pPr>
            <a:lvl3pPr marL="682719" indent="0">
              <a:buNone/>
              <a:defRPr sz="1355">
                <a:latin typeface="+mj-lt"/>
              </a:defRPr>
            </a:lvl3pPr>
            <a:lvl4pPr marL="981073" indent="0">
              <a:buNone/>
              <a:defRPr sz="1355">
                <a:latin typeface="+mj-lt"/>
              </a:defRPr>
            </a:lvl4pPr>
            <a:lvl5pPr marL="1298241" indent="0">
              <a:buNone/>
              <a:defRPr sz="1355">
                <a:latin typeface="+mj-lt"/>
              </a:defRPr>
            </a:lvl5pPr>
          </a:lstStyle>
          <a:p>
            <a:pPr lvl="0"/>
            <a:r>
              <a:rPr lang="nb-NO"/>
              <a:t>Klikk for å redigere temaoverskrift</a:t>
            </a:r>
          </a:p>
        </p:txBody>
      </p:sp>
      <p:sp>
        <p:nvSpPr>
          <p:cNvPr id="4" name="Tittel 3"/>
          <p:cNvSpPr>
            <a:spLocks noGrp="1"/>
          </p:cNvSpPr>
          <p:nvPr>
            <p:ph type="title"/>
          </p:nvPr>
        </p:nvSpPr>
        <p:spPr/>
        <p:txBody>
          <a:bodyPr/>
          <a:lstStyle>
            <a:lvl1pPr>
              <a:defRPr sz="2709"/>
            </a:lvl1pPr>
          </a:lstStyle>
          <a:p>
            <a:r>
              <a:rPr lang="nb-NO" err="1"/>
              <a:t>Click</a:t>
            </a:r>
            <a:r>
              <a:rPr lang="nb-NO"/>
              <a:t> to </a:t>
            </a:r>
            <a:r>
              <a:rPr lang="nb-NO" err="1"/>
              <a:t>edit</a:t>
            </a:r>
            <a:r>
              <a:rPr lang="nb-NO"/>
              <a:t> Master </a:t>
            </a:r>
            <a:r>
              <a:rPr lang="nb-NO" err="1"/>
              <a:t>title</a:t>
            </a:r>
            <a:r>
              <a:rPr lang="nb-NO"/>
              <a:t> style</a:t>
            </a:r>
          </a:p>
        </p:txBody>
      </p:sp>
    </p:spTree>
    <p:extLst>
      <p:ext uri="{BB962C8B-B14F-4D97-AF65-F5344CB8AC3E}">
        <p14:creationId xmlns:p14="http://schemas.microsoft.com/office/powerpoint/2010/main" val="17041741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7_Bare tittel">
    <p:spTree>
      <p:nvGrpSpPr>
        <p:cNvPr id="1" name=""/>
        <p:cNvGrpSpPr/>
        <p:nvPr/>
      </p:nvGrpSpPr>
      <p:grpSpPr>
        <a:xfrm>
          <a:off x="0" y="0"/>
          <a:ext cx="0" cy="0"/>
          <a:chOff x="0" y="0"/>
          <a:chExt cx="0" cy="0"/>
        </a:xfrm>
      </p:grpSpPr>
      <p:sp>
        <p:nvSpPr>
          <p:cNvPr id="13" name="Plassholder for tekst 12"/>
          <p:cNvSpPr>
            <a:spLocks noGrp="1"/>
          </p:cNvSpPr>
          <p:nvPr>
            <p:ph type="body" sz="quarter" idx="27" hasCustomPrompt="1"/>
          </p:nvPr>
        </p:nvSpPr>
        <p:spPr>
          <a:xfrm>
            <a:off x="444156" y="339571"/>
            <a:ext cx="2456771" cy="868137"/>
          </a:xfrm>
          <a:prstGeom prst="rect">
            <a:avLst/>
          </a:prstGeom>
        </p:spPr>
        <p:txBody>
          <a:bodyPr lIns="0" tIns="0" rIns="0" bIns="0">
            <a:noAutofit/>
          </a:bodyPr>
          <a:lstStyle>
            <a:lvl1pPr marL="6721" indent="-6721">
              <a:spcBef>
                <a:spcPts val="0"/>
              </a:spcBef>
              <a:buNone/>
              <a:defRPr sz="2031">
                <a:latin typeface="+mj-lt"/>
              </a:defRPr>
            </a:lvl1pPr>
            <a:lvl2pPr marL="451562" indent="0">
              <a:buNone/>
              <a:defRPr sz="1355">
                <a:latin typeface="+mj-lt"/>
              </a:defRPr>
            </a:lvl2pPr>
            <a:lvl3pPr marL="682719" indent="0">
              <a:buNone/>
              <a:defRPr sz="1355">
                <a:latin typeface="+mj-lt"/>
              </a:defRPr>
            </a:lvl3pPr>
            <a:lvl4pPr marL="981073" indent="0">
              <a:buNone/>
              <a:defRPr sz="1355">
                <a:latin typeface="+mj-lt"/>
              </a:defRPr>
            </a:lvl4pPr>
            <a:lvl5pPr marL="1298241" indent="0">
              <a:buNone/>
              <a:defRPr sz="1355">
                <a:latin typeface="+mj-lt"/>
              </a:defRPr>
            </a:lvl5pPr>
          </a:lstStyle>
          <a:p>
            <a:pPr lvl="0"/>
            <a:r>
              <a:rPr lang="nb-NO"/>
              <a:t>Klikk for å redigere temaoverskrift</a:t>
            </a:r>
          </a:p>
        </p:txBody>
      </p:sp>
      <p:sp>
        <p:nvSpPr>
          <p:cNvPr id="4" name="Tittel 3"/>
          <p:cNvSpPr>
            <a:spLocks noGrp="1"/>
          </p:cNvSpPr>
          <p:nvPr>
            <p:ph type="title"/>
          </p:nvPr>
        </p:nvSpPr>
        <p:spPr/>
        <p:txBody>
          <a:bodyPr/>
          <a:lstStyle>
            <a:lvl1pPr>
              <a:defRPr sz="2709"/>
            </a:lvl1pPr>
          </a:lstStyle>
          <a:p>
            <a:r>
              <a:rPr lang="nb-NO" err="1"/>
              <a:t>Click</a:t>
            </a:r>
            <a:r>
              <a:rPr lang="nb-NO"/>
              <a:t> to </a:t>
            </a:r>
            <a:r>
              <a:rPr lang="nb-NO" err="1"/>
              <a:t>edit</a:t>
            </a:r>
            <a:r>
              <a:rPr lang="nb-NO"/>
              <a:t> Master </a:t>
            </a:r>
            <a:r>
              <a:rPr lang="nb-NO" err="1"/>
              <a:t>title</a:t>
            </a:r>
            <a:r>
              <a:rPr lang="nb-NO"/>
              <a:t> style</a:t>
            </a:r>
          </a:p>
        </p:txBody>
      </p:sp>
    </p:spTree>
    <p:extLst>
      <p:ext uri="{BB962C8B-B14F-4D97-AF65-F5344CB8AC3E}">
        <p14:creationId xmlns:p14="http://schemas.microsoft.com/office/powerpoint/2010/main" val="271266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tel og innhold">
    <p:spTree>
      <p:nvGrpSpPr>
        <p:cNvPr id="1" name=""/>
        <p:cNvGrpSpPr/>
        <p:nvPr/>
      </p:nvGrpSpPr>
      <p:grpSpPr>
        <a:xfrm>
          <a:off x="0" y="0"/>
          <a:ext cx="0" cy="0"/>
          <a:chOff x="0" y="0"/>
          <a:chExt cx="0" cy="0"/>
        </a:xfrm>
      </p:grpSpPr>
      <p:sp>
        <p:nvSpPr>
          <p:cNvPr id="11" name="Plassholder for tekst 10"/>
          <p:cNvSpPr>
            <a:spLocks noGrp="1"/>
          </p:cNvSpPr>
          <p:nvPr>
            <p:ph type="body" sz="quarter" idx="26"/>
          </p:nvPr>
        </p:nvSpPr>
        <p:spPr>
          <a:xfrm>
            <a:off x="444155" y="1398092"/>
            <a:ext cx="8251745" cy="5032723"/>
          </a:xfrm>
        </p:spPr>
        <p:txBody>
          <a:bodyPr lIns="0" tIns="0" rIns="0" bIns="0">
            <a:noAutofit/>
          </a:bodyPr>
          <a:lstStyle>
            <a:lvl1pPr marL="174442" indent="-174442">
              <a:defRPr sz="1477"/>
            </a:lvl1pPr>
            <a:lvl2pPr marL="492542" indent="-167112">
              <a:defRPr sz="1477"/>
            </a:lvl2pPr>
            <a:lvl3pPr marL="826766" indent="-161249">
              <a:defRPr sz="1477"/>
            </a:lvl3pPr>
            <a:lvl4pPr marL="1163923" indent="-165647">
              <a:defRPr sz="1477"/>
            </a:lvl4pPr>
            <a:lvl5pPr marL="1486420" indent="-165647">
              <a:defRPr sz="1477"/>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3" name="Tittel 2"/>
          <p:cNvSpPr>
            <a:spLocks noGrp="1"/>
          </p:cNvSpPr>
          <p:nvPr>
            <p:ph type="title"/>
          </p:nvPr>
        </p:nvSpPr>
        <p:spPr/>
        <p:txBody>
          <a:bodyPr/>
          <a:lstStyle/>
          <a:p>
            <a:r>
              <a:rPr lang="nb-NO"/>
              <a:t>Klikk for å redigere tittelstil</a:t>
            </a:r>
          </a:p>
        </p:txBody>
      </p:sp>
      <p:sp>
        <p:nvSpPr>
          <p:cNvPr id="5" name="Plassholder for tekst 12"/>
          <p:cNvSpPr>
            <a:spLocks noGrp="1"/>
          </p:cNvSpPr>
          <p:nvPr>
            <p:ph type="body" sz="quarter" idx="27" hasCustomPrompt="1"/>
          </p:nvPr>
        </p:nvSpPr>
        <p:spPr>
          <a:xfrm>
            <a:off x="444155" y="339570"/>
            <a:ext cx="2456771" cy="868137"/>
          </a:xfrm>
        </p:spPr>
        <p:txBody>
          <a:bodyPr lIns="0" tIns="0" rIns="0" bIns="0">
            <a:noAutofit/>
          </a:bodyPr>
          <a:lstStyle>
            <a:lvl1pPr marL="7330" indent="-7330">
              <a:spcBef>
                <a:spcPts val="0"/>
              </a:spcBef>
              <a:buNone/>
              <a:defRPr sz="184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a:t>Klikk for å redigere temaoverskrift</a:t>
            </a:r>
          </a:p>
        </p:txBody>
      </p:sp>
    </p:spTree>
    <p:extLst>
      <p:ext uri="{BB962C8B-B14F-4D97-AF65-F5344CB8AC3E}">
        <p14:creationId xmlns:p14="http://schemas.microsoft.com/office/powerpoint/2010/main" val="3358535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omt oppsett">
    <p:spTree>
      <p:nvGrpSpPr>
        <p:cNvPr id="1" name=""/>
        <p:cNvGrpSpPr/>
        <p:nvPr/>
      </p:nvGrpSpPr>
      <p:grpSpPr>
        <a:xfrm>
          <a:off x="0" y="0"/>
          <a:ext cx="0" cy="0"/>
          <a:chOff x="0" y="0"/>
          <a:chExt cx="0" cy="0"/>
        </a:xfrm>
      </p:grpSpPr>
      <p:sp>
        <p:nvSpPr>
          <p:cNvPr id="3" name="Rektangel 2"/>
          <p:cNvSpPr/>
          <p:nvPr userDrawn="1"/>
        </p:nvSpPr>
        <p:spPr>
          <a:xfrm>
            <a:off x="444155" y="1089025"/>
            <a:ext cx="8260089" cy="146050"/>
          </a:xfrm>
          <a:prstGeom prst="rect">
            <a:avLst/>
          </a:prstGeom>
          <a:solidFill>
            <a:schemeClr val="bg2"/>
          </a:solidFill>
          <a:ln w="317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33" tIns="42217" rIns="84433" bIns="42217" numCol="1" spcCol="0" rtlCol="0" fromWordArt="0" anchor="t" anchorCtr="0" forceAA="0" compatLnSpc="1">
            <a:prstTxWarp prst="textNoShape">
              <a:avLst/>
            </a:prstTxWarp>
            <a:noAutofit/>
          </a:bodyPr>
          <a:lstStyle/>
          <a:p>
            <a:pPr algn="ctr"/>
            <a:endParaRPr lang="nb-NO" sz="923" err="1">
              <a:solidFill>
                <a:prstClr val="black"/>
              </a:solidFill>
              <a:cs typeface="Arial" pitchFamily="34" charset="0"/>
            </a:endParaRPr>
          </a:p>
        </p:txBody>
      </p:sp>
    </p:spTree>
    <p:extLst>
      <p:ext uri="{BB962C8B-B14F-4D97-AF65-F5344CB8AC3E}">
        <p14:creationId xmlns:p14="http://schemas.microsoft.com/office/powerpoint/2010/main" val="16954612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_Bare tittel">
    <p:spTree>
      <p:nvGrpSpPr>
        <p:cNvPr id="1" name=""/>
        <p:cNvGrpSpPr/>
        <p:nvPr/>
      </p:nvGrpSpPr>
      <p:grpSpPr>
        <a:xfrm>
          <a:off x="0" y="0"/>
          <a:ext cx="0" cy="0"/>
          <a:chOff x="0" y="0"/>
          <a:chExt cx="0" cy="0"/>
        </a:xfrm>
      </p:grpSpPr>
      <p:sp>
        <p:nvSpPr>
          <p:cNvPr id="13" name="Plassholder for tekst 12"/>
          <p:cNvSpPr>
            <a:spLocks noGrp="1"/>
          </p:cNvSpPr>
          <p:nvPr>
            <p:ph type="body" sz="quarter" idx="27" hasCustomPrompt="1"/>
          </p:nvPr>
        </p:nvSpPr>
        <p:spPr>
          <a:xfrm>
            <a:off x="444160" y="339582"/>
            <a:ext cx="2456771" cy="868137"/>
          </a:xfrm>
        </p:spPr>
        <p:txBody>
          <a:bodyPr lIns="0" tIns="0" rIns="0" bIns="0">
            <a:noAutofit/>
          </a:bodyPr>
          <a:lstStyle>
            <a:lvl1pPr marL="7330" indent="-7330">
              <a:spcBef>
                <a:spcPts val="0"/>
              </a:spcBef>
              <a:buNone/>
              <a:defRPr sz="184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a:t>Klikk for å redigere temaoverskrift</a:t>
            </a:r>
          </a:p>
        </p:txBody>
      </p:sp>
      <p:sp>
        <p:nvSpPr>
          <p:cNvPr id="4" name="Tittel 3"/>
          <p:cNvSpPr>
            <a:spLocks noGrp="1"/>
          </p:cNvSpPr>
          <p:nvPr>
            <p:ph type="title"/>
          </p:nvPr>
        </p:nvSpPr>
        <p:spPr/>
        <p:txBody>
          <a:bodyPr/>
          <a:lstStyle/>
          <a:p>
            <a:r>
              <a:rPr lang="nb-NO"/>
              <a:t>Klikk for å redigere tittelstil</a:t>
            </a:r>
          </a:p>
        </p:txBody>
      </p:sp>
      <p:cxnSp>
        <p:nvCxnSpPr>
          <p:cNvPr id="5" name="Rett linje 4"/>
          <p:cNvCxnSpPr/>
          <p:nvPr userDrawn="1"/>
        </p:nvCxnSpPr>
        <p:spPr>
          <a:xfrm flipH="1">
            <a:off x="443750" y="1221063"/>
            <a:ext cx="8260494" cy="0"/>
          </a:xfrm>
          <a:prstGeom prst="line">
            <a:avLst/>
          </a:prstGeom>
          <a:ln w="31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16652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Bilde og innhold">
    <p:spTree>
      <p:nvGrpSpPr>
        <p:cNvPr id="1" name=""/>
        <p:cNvGrpSpPr/>
        <p:nvPr/>
      </p:nvGrpSpPr>
      <p:grpSpPr>
        <a:xfrm>
          <a:off x="0" y="0"/>
          <a:ext cx="0" cy="0"/>
          <a:chOff x="0" y="0"/>
          <a:chExt cx="0" cy="0"/>
        </a:xfrm>
      </p:grpSpPr>
      <p:sp>
        <p:nvSpPr>
          <p:cNvPr id="11" name="Plassholder for tekst 10"/>
          <p:cNvSpPr>
            <a:spLocks noGrp="1"/>
          </p:cNvSpPr>
          <p:nvPr>
            <p:ph type="body" sz="quarter" idx="26"/>
          </p:nvPr>
        </p:nvSpPr>
        <p:spPr>
          <a:xfrm>
            <a:off x="3343614" y="1398091"/>
            <a:ext cx="5352286" cy="5120184"/>
          </a:xfrm>
        </p:spPr>
        <p:txBody>
          <a:bodyPr lIns="0" tIns="0" rIns="0" bIns="0">
            <a:noAutofit/>
          </a:bodyPr>
          <a:lstStyle>
            <a:lvl1pPr marL="174442" indent="-174442">
              <a:defRPr sz="1477"/>
            </a:lvl1pPr>
            <a:lvl2pPr marL="492542" indent="-167112">
              <a:defRPr sz="1477"/>
            </a:lvl2pPr>
            <a:lvl3pPr marL="826766" indent="-161249">
              <a:defRPr sz="1477"/>
            </a:lvl3pPr>
            <a:lvl4pPr marL="1163923" indent="-165647">
              <a:defRPr sz="1477"/>
            </a:lvl4pPr>
            <a:lvl5pPr marL="1486420" indent="-165647">
              <a:defRPr sz="1477"/>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3" name="Tittel 2"/>
          <p:cNvSpPr>
            <a:spLocks noGrp="1"/>
          </p:cNvSpPr>
          <p:nvPr>
            <p:ph type="title"/>
          </p:nvPr>
        </p:nvSpPr>
        <p:spPr/>
        <p:txBody>
          <a:bodyPr/>
          <a:lstStyle/>
          <a:p>
            <a:r>
              <a:rPr lang="nb-NO"/>
              <a:t>Klikk for å redigere tittelstil</a:t>
            </a:r>
          </a:p>
        </p:txBody>
      </p:sp>
      <p:sp>
        <p:nvSpPr>
          <p:cNvPr id="5" name="Plassholder for tekst 12"/>
          <p:cNvSpPr>
            <a:spLocks noGrp="1"/>
          </p:cNvSpPr>
          <p:nvPr>
            <p:ph type="body" sz="quarter" idx="27" hasCustomPrompt="1"/>
          </p:nvPr>
        </p:nvSpPr>
        <p:spPr>
          <a:xfrm>
            <a:off x="444155" y="339570"/>
            <a:ext cx="2456771" cy="868137"/>
          </a:xfrm>
        </p:spPr>
        <p:txBody>
          <a:bodyPr lIns="0" tIns="0" rIns="0" bIns="0">
            <a:noAutofit/>
          </a:bodyPr>
          <a:lstStyle>
            <a:lvl1pPr marL="7330" indent="-7330">
              <a:spcBef>
                <a:spcPts val="0"/>
              </a:spcBef>
              <a:buNone/>
              <a:defRPr sz="184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a:t>Klikk for å redigere temaoverskrift</a:t>
            </a:r>
          </a:p>
        </p:txBody>
      </p:sp>
    </p:spTree>
    <p:extLst>
      <p:ext uri="{BB962C8B-B14F-4D97-AF65-F5344CB8AC3E}">
        <p14:creationId xmlns:p14="http://schemas.microsoft.com/office/powerpoint/2010/main" val="9968619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9_Bare tittel">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2421932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6_Bare tittel">
    <p:spTree>
      <p:nvGrpSpPr>
        <p:cNvPr id="1" name=""/>
        <p:cNvGrpSpPr/>
        <p:nvPr/>
      </p:nvGrpSpPr>
      <p:grpSpPr>
        <a:xfrm>
          <a:off x="0" y="0"/>
          <a:ext cx="0" cy="0"/>
          <a:chOff x="0" y="0"/>
          <a:chExt cx="0" cy="0"/>
        </a:xfrm>
      </p:grpSpPr>
      <p:sp>
        <p:nvSpPr>
          <p:cNvPr id="13" name="Plassholder for tekst 12"/>
          <p:cNvSpPr>
            <a:spLocks noGrp="1"/>
          </p:cNvSpPr>
          <p:nvPr>
            <p:ph type="body" sz="quarter" idx="27" hasCustomPrompt="1"/>
          </p:nvPr>
        </p:nvSpPr>
        <p:spPr>
          <a:xfrm>
            <a:off x="444161" y="339582"/>
            <a:ext cx="2456771" cy="868137"/>
          </a:xfrm>
        </p:spPr>
        <p:txBody>
          <a:bodyPr lIns="0" tIns="0" rIns="0" bIns="0">
            <a:noAutofit/>
          </a:bodyPr>
          <a:lstStyle>
            <a:lvl1pPr marL="7330" indent="-7330">
              <a:spcBef>
                <a:spcPts val="0"/>
              </a:spcBef>
              <a:buNone/>
              <a:defRPr sz="184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a:t>Klikk for å redigere temaoverskrift</a:t>
            </a:r>
          </a:p>
        </p:txBody>
      </p:sp>
      <p:sp>
        <p:nvSpPr>
          <p:cNvPr id="4" name="Tittel 3"/>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293768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torspalte">
    <p:spTree>
      <p:nvGrpSpPr>
        <p:cNvPr id="1" name=""/>
        <p:cNvGrpSpPr/>
        <p:nvPr/>
      </p:nvGrpSpPr>
      <p:grpSpPr>
        <a:xfrm>
          <a:off x="0" y="0"/>
          <a:ext cx="0" cy="0"/>
          <a:chOff x="0" y="0"/>
          <a:chExt cx="0" cy="0"/>
        </a:xfrm>
      </p:grpSpPr>
      <p:sp>
        <p:nvSpPr>
          <p:cNvPr id="11" name="Plassholder for tekst 10"/>
          <p:cNvSpPr>
            <a:spLocks noGrp="1"/>
          </p:cNvSpPr>
          <p:nvPr>
            <p:ph type="body" sz="quarter" idx="26"/>
          </p:nvPr>
        </p:nvSpPr>
        <p:spPr>
          <a:xfrm>
            <a:off x="3343614" y="1398092"/>
            <a:ext cx="5371335" cy="5032723"/>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3" name="Tittel 2"/>
          <p:cNvSpPr>
            <a:spLocks noGrp="1"/>
          </p:cNvSpPr>
          <p:nvPr>
            <p:ph type="title"/>
          </p:nvPr>
        </p:nvSpPr>
        <p:spPr/>
        <p:txBody>
          <a:bodyPr/>
          <a:lstStyle/>
          <a:p>
            <a:r>
              <a:rPr lang="nb-NO"/>
              <a:t>Klikk for å redigere tittelstil</a:t>
            </a:r>
          </a:p>
        </p:txBody>
      </p:sp>
      <p:sp>
        <p:nvSpPr>
          <p:cNvPr id="12" name="Plassholder for tekst 12"/>
          <p:cNvSpPr>
            <a:spLocks noGrp="1"/>
          </p:cNvSpPr>
          <p:nvPr>
            <p:ph type="body" sz="quarter" idx="27" hasCustomPrompt="1"/>
          </p:nvPr>
        </p:nvSpPr>
        <p:spPr>
          <a:xfrm>
            <a:off x="1083428" y="339570"/>
            <a:ext cx="1817498" cy="741808"/>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a:t>Klikk for å redigere kapitteloverskrift</a:t>
            </a:r>
          </a:p>
        </p:txBody>
      </p:sp>
      <p:sp>
        <p:nvSpPr>
          <p:cNvPr id="16" name="Plassholder for tekst 14"/>
          <p:cNvSpPr>
            <a:spLocks noGrp="1"/>
          </p:cNvSpPr>
          <p:nvPr>
            <p:ph type="body" sz="quarter" idx="28" hasCustomPrompt="1"/>
          </p:nvPr>
        </p:nvSpPr>
        <p:spPr>
          <a:xfrm>
            <a:off x="451841" y="339569"/>
            <a:ext cx="631587" cy="573444"/>
          </a:xfrm>
        </p:spPr>
        <p:txBody>
          <a:bodyPr lIns="0" tIns="0" rIns="0" bIns="0" anchor="b">
            <a:noAutofit/>
          </a:bodyPr>
          <a:lstStyle>
            <a:lvl1pPr marL="0" indent="0">
              <a:spcBef>
                <a:spcPts val="0"/>
              </a:spcBef>
              <a:buNone/>
              <a:defRPr sz="4063" b="1">
                <a:latin typeface="+mj-lt"/>
              </a:defRPr>
            </a:lvl1pPr>
          </a:lstStyle>
          <a:p>
            <a:pPr lvl="0"/>
            <a:r>
              <a:rPr lang="nb-NO"/>
              <a:t>##</a:t>
            </a:r>
          </a:p>
        </p:txBody>
      </p:sp>
      <p:sp>
        <p:nvSpPr>
          <p:cNvPr id="9" name="Plassholder for tekst 16"/>
          <p:cNvSpPr>
            <a:spLocks noGrp="1"/>
          </p:cNvSpPr>
          <p:nvPr>
            <p:ph type="body" sz="quarter" idx="29" hasCustomPrompt="1"/>
          </p:nvPr>
        </p:nvSpPr>
        <p:spPr>
          <a:xfrm>
            <a:off x="448885" y="1236253"/>
            <a:ext cx="2449893" cy="161838"/>
          </a:xfrm>
        </p:spPr>
        <p:txBody>
          <a:bodyPr lIns="0" tIns="0" rIns="0" bIns="0">
            <a:noAutofit/>
          </a:bodyPr>
          <a:lstStyle>
            <a:lvl1pPr marL="0" indent="0">
              <a:spcBef>
                <a:spcPts val="554"/>
              </a:spcBef>
              <a:buNone/>
              <a:defRPr b="1">
                <a:latin typeface="+mn-lt"/>
              </a:defRPr>
            </a:lvl1pPr>
          </a:lstStyle>
          <a:p>
            <a:pPr lvl="0"/>
            <a:r>
              <a:rPr lang="nb-NO"/>
              <a:t>KLIKK FOR Å REDIGERE UNDERSKRIFT</a:t>
            </a:r>
          </a:p>
        </p:txBody>
      </p:sp>
    </p:spTree>
    <p:extLst>
      <p:ext uri="{BB962C8B-B14F-4D97-AF65-F5344CB8AC3E}">
        <p14:creationId xmlns:p14="http://schemas.microsoft.com/office/powerpoint/2010/main" val="3054450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Liten og stor innholdsdel">
    <p:spTree>
      <p:nvGrpSpPr>
        <p:cNvPr id="1" name=""/>
        <p:cNvGrpSpPr/>
        <p:nvPr/>
      </p:nvGrpSpPr>
      <p:grpSpPr>
        <a:xfrm>
          <a:off x="0" y="0"/>
          <a:ext cx="0" cy="0"/>
          <a:chOff x="0" y="0"/>
          <a:chExt cx="0" cy="0"/>
        </a:xfrm>
      </p:grpSpPr>
      <p:sp>
        <p:nvSpPr>
          <p:cNvPr id="11" name="Plassholder for tekst 10"/>
          <p:cNvSpPr>
            <a:spLocks noGrp="1"/>
          </p:cNvSpPr>
          <p:nvPr>
            <p:ph type="body" sz="quarter" idx="26"/>
          </p:nvPr>
        </p:nvSpPr>
        <p:spPr>
          <a:xfrm>
            <a:off x="3343614" y="1398091"/>
            <a:ext cx="5352286" cy="5120184"/>
          </a:xfrm>
        </p:spPr>
        <p:txBody>
          <a:bodyPr lIns="0" tIns="0" rIns="0" bIns="0">
            <a:noAutofit/>
          </a:bodyPr>
          <a:lstStyle>
            <a:lvl1pPr marL="174442" indent="-174442">
              <a:defRPr sz="1477"/>
            </a:lvl1pPr>
            <a:lvl2pPr marL="492542" indent="-167112">
              <a:defRPr sz="1477"/>
            </a:lvl2pPr>
            <a:lvl3pPr marL="826766" indent="-161249">
              <a:defRPr sz="1477"/>
            </a:lvl3pPr>
            <a:lvl4pPr marL="1163923" indent="-165647">
              <a:defRPr sz="1477"/>
            </a:lvl4pPr>
            <a:lvl5pPr marL="1486420" indent="-165647">
              <a:defRPr sz="1477"/>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3" name="Tittel 2"/>
          <p:cNvSpPr>
            <a:spLocks noGrp="1"/>
          </p:cNvSpPr>
          <p:nvPr>
            <p:ph type="title"/>
          </p:nvPr>
        </p:nvSpPr>
        <p:spPr/>
        <p:txBody>
          <a:bodyPr/>
          <a:lstStyle/>
          <a:p>
            <a:r>
              <a:rPr lang="nb-NO"/>
              <a:t>Klikk for å redigere tittelstil</a:t>
            </a:r>
          </a:p>
        </p:txBody>
      </p:sp>
      <p:sp>
        <p:nvSpPr>
          <p:cNvPr id="5" name="Plassholder for tekst 10"/>
          <p:cNvSpPr>
            <a:spLocks noGrp="1"/>
          </p:cNvSpPr>
          <p:nvPr>
            <p:ph type="body" sz="quarter" idx="31"/>
          </p:nvPr>
        </p:nvSpPr>
        <p:spPr>
          <a:xfrm>
            <a:off x="451033" y="1404705"/>
            <a:ext cx="2449893" cy="5113571"/>
          </a:xfrm>
        </p:spPr>
        <p:txBody>
          <a:bodyPr lIns="0" tIns="0" rIns="0" bIns="0">
            <a:noAutofit/>
          </a:bodyPr>
          <a:lstStyle>
            <a:lvl1pPr marL="174442" indent="-174442">
              <a:defRPr sz="1477"/>
            </a:lvl1pPr>
            <a:lvl2pPr marL="492542" indent="-167112">
              <a:defRPr sz="1477"/>
            </a:lvl2pPr>
            <a:lvl3pPr marL="826766" indent="-161249">
              <a:defRPr sz="1477"/>
            </a:lvl3pPr>
            <a:lvl4pPr marL="1163923" indent="-165647">
              <a:defRPr sz="1477"/>
            </a:lvl4pPr>
            <a:lvl5pPr marL="1486420" indent="-165647">
              <a:defRPr sz="1477"/>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tekst 12"/>
          <p:cNvSpPr>
            <a:spLocks noGrp="1"/>
          </p:cNvSpPr>
          <p:nvPr>
            <p:ph type="body" sz="quarter" idx="27" hasCustomPrompt="1"/>
          </p:nvPr>
        </p:nvSpPr>
        <p:spPr>
          <a:xfrm>
            <a:off x="444155" y="339570"/>
            <a:ext cx="2456771" cy="868137"/>
          </a:xfrm>
        </p:spPr>
        <p:txBody>
          <a:bodyPr lIns="0" tIns="0" rIns="0" bIns="0">
            <a:noAutofit/>
          </a:bodyPr>
          <a:lstStyle>
            <a:lvl1pPr marL="7330" indent="-7330">
              <a:spcBef>
                <a:spcPts val="0"/>
              </a:spcBef>
              <a:buNone/>
              <a:defRPr sz="184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a:t>Klikk for å redigere temaoverskrift</a:t>
            </a:r>
          </a:p>
        </p:txBody>
      </p:sp>
    </p:spTree>
    <p:extLst>
      <p:ext uri="{BB962C8B-B14F-4D97-AF65-F5344CB8AC3E}">
        <p14:creationId xmlns:p14="http://schemas.microsoft.com/office/powerpoint/2010/main" val="2377437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ub Title">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23850" y="1032040"/>
            <a:ext cx="8568630" cy="395288"/>
          </a:xfrm>
          <a:prstGeom prst="rect">
            <a:avLst/>
          </a:prstGeom>
          <a:noFill/>
          <a:ln w="9525">
            <a:noFill/>
            <a:miter lim="800000"/>
            <a:headEnd/>
            <a:tailEnd/>
          </a:ln>
        </p:spPr>
        <p:txBody>
          <a:bodyPr lIns="91412" tIns="45705" rIns="91412" bIns="45705" rtlCol="0">
            <a:noAutofit/>
          </a:bodyPr>
          <a:lstStyle>
            <a:lvl1pPr marL="0" indent="0" algn="ctr" rtl="0" eaLnBrk="1" fontAlgn="base" hangingPunct="1">
              <a:spcBef>
                <a:spcPct val="0"/>
              </a:spcBef>
              <a:spcAft>
                <a:spcPct val="0"/>
              </a:spcAft>
              <a:buNone/>
              <a:defRPr lang="en-GB" sz="1200" kern="1200" baseline="0" dirty="0">
                <a:solidFill>
                  <a:schemeClr val="accent2"/>
                </a:solidFill>
                <a:latin typeface="Calibri" pitchFamily="34" charset="0"/>
                <a:ea typeface="+mj-ea"/>
                <a:cs typeface="Calibri" pitchFamily="34" charset="0"/>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2"/>
          <p:cNvSpPr>
            <a:spLocks noGrp="1"/>
          </p:cNvSpPr>
          <p:nvPr userDrawn="1">
            <p:ph type="sldNum" sz="quarter" idx="4"/>
          </p:nvPr>
        </p:nvSpPr>
        <p:spPr>
          <a:xfrm>
            <a:off x="7704083" y="6561607"/>
            <a:ext cx="1439862" cy="323851"/>
          </a:xfrm>
          <a:prstGeom prst="rect">
            <a:avLst/>
          </a:prstGeom>
        </p:spPr>
        <p:txBody>
          <a:bodyPr tIns="35989" rIns="35989"/>
          <a:lstStyle>
            <a:lvl1pPr algn="r">
              <a:defRPr sz="739"/>
            </a:lvl1pPr>
          </a:lstStyle>
          <a:p>
            <a:pPr>
              <a:defRPr/>
            </a:pPr>
            <a:fld id="{92BDEBF7-C4D6-4C17-BD3C-9A1969FC9740}" type="slidenum">
              <a:rPr lang="en-GB" smtClean="0">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127117212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God ledelse i staten - plakat - forside">
    <p:spTree>
      <p:nvGrpSpPr>
        <p:cNvPr id="1" name=""/>
        <p:cNvGrpSpPr/>
        <p:nvPr/>
      </p:nvGrpSpPr>
      <p:grpSpPr>
        <a:xfrm>
          <a:off x="0" y="0"/>
          <a:ext cx="0" cy="0"/>
          <a:chOff x="0" y="0"/>
          <a:chExt cx="0" cy="0"/>
        </a:xfrm>
      </p:grpSpPr>
      <p:sp>
        <p:nvSpPr>
          <p:cNvPr id="23" name="Rektangel 22"/>
          <p:cNvSpPr/>
          <p:nvPr userDrawn="1"/>
        </p:nvSpPr>
        <p:spPr>
          <a:xfrm>
            <a:off x="0" y="6165304"/>
            <a:ext cx="9144000"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4" name="Bilde 23" descr="PlakatTopplederkonferanseBokmålNett3 (2).jpg"/>
          <p:cNvPicPr>
            <a:picLocks noChangeAspect="1"/>
          </p:cNvPicPr>
          <p:nvPr userDrawn="1"/>
        </p:nvPicPr>
        <p:blipFill>
          <a:blip r:embed="rId2" cstate="print"/>
          <a:srcRect l="5881" r="21633"/>
          <a:stretch>
            <a:fillRect/>
          </a:stretch>
        </p:blipFill>
        <p:spPr>
          <a:xfrm>
            <a:off x="-1" y="332656"/>
            <a:ext cx="9144001" cy="6339225"/>
          </a:xfrm>
          <a:prstGeom prst="rect">
            <a:avLst/>
          </a:prstGeom>
        </p:spPr>
      </p:pic>
    </p:spTree>
    <p:extLst>
      <p:ext uri="{BB962C8B-B14F-4D97-AF65-F5344CB8AC3E}">
        <p14:creationId xmlns:p14="http://schemas.microsoft.com/office/powerpoint/2010/main" val="462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image" Target="../media/image7.emf"/><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oleObject" Target="../embeddings/oleObject1.bin"/><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tags" Target="../tags/tag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image" Target="../media/image9.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image" Target="../media/image8.png"/><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Klikk for å legge til tittel</a:t>
            </a:r>
            <a:endParaRPr lang="en-US"/>
          </a:p>
        </p:txBody>
      </p:sp>
      <p:sp>
        <p:nvSpPr>
          <p:cNvPr id="3" name="Text Placeholder 2"/>
          <p:cNvSpPr>
            <a:spLocks noGrp="1"/>
          </p:cNvSpPr>
          <p:nvPr>
            <p:ph type="body" idx="1"/>
          </p:nvPr>
        </p:nvSpPr>
        <p:spPr>
          <a:xfrm>
            <a:off x="457200" y="1600200"/>
            <a:ext cx="8229600" cy="4418669"/>
          </a:xfrm>
          <a:prstGeom prst="rect">
            <a:avLst/>
          </a:prstGeom>
        </p:spPr>
        <p:txBody>
          <a:bodyPr vert="horz" lIns="91440" tIns="45720" rIns="91440" bIns="45720" rtlCol="0">
            <a:normAutofit/>
          </a:bodyPr>
          <a:lstStyle/>
          <a:p>
            <a:pPr lvl="0"/>
            <a:r>
              <a:rPr lang="nb-NO"/>
              <a:t>Klikk for å redigere tekst</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571CF-C520-444F-A6CB-78C27508257F}" type="datetimeFigureOut">
              <a:rPr lang="en-US" smtClean="0"/>
              <a:t>11/10/2021</a:t>
            </a:fld>
            <a:endParaRPr lang="en-US"/>
          </a:p>
        </p:txBody>
      </p:sp>
    </p:spTree>
    <p:extLst>
      <p:ext uri="{BB962C8B-B14F-4D97-AF65-F5344CB8AC3E}">
        <p14:creationId xmlns:p14="http://schemas.microsoft.com/office/powerpoint/2010/main" val="283079513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9" r:id="rId5"/>
    <p:sldLayoutId id="2147483662" r:id="rId6"/>
    <p:sldLayoutId id="2147483663" r:id="rId7"/>
    <p:sldLayoutId id="2147483665" r:id="rId8"/>
    <p:sldLayoutId id="2147483712" r:id="rId9"/>
  </p:sldLayoutIdLst>
  <p:txStyles>
    <p:titleStyle>
      <a:lvl1pPr algn="l" defTabSz="457200" rtl="0" eaLnBrk="1" latinLnBrk="0" hangingPunct="1">
        <a:spcBef>
          <a:spcPct val="0"/>
        </a:spcBef>
        <a:buNone/>
        <a:defRPr sz="440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solidFill>
          <a:latin typeface="+mn-lt"/>
          <a:ea typeface="+mn-ea"/>
          <a:cs typeface="+mn-cs"/>
        </a:defRPr>
      </a:lvl3pPr>
      <a:lvl4pPr marL="1600200" indent="-228600" algn="l" defTabSz="457200" rtl="0" eaLnBrk="1" latinLnBrk="0" hangingPunct="1">
        <a:spcBef>
          <a:spcPct val="20000"/>
        </a:spcBef>
        <a:buFont typeface="Arial"/>
        <a:buChar char="–"/>
        <a:defRPr sz="2000" kern="1200" baseline="0">
          <a:solidFill>
            <a:schemeClr val="accent6"/>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err="1"/>
              <a:t>Click</a:t>
            </a:r>
            <a:r>
              <a:rPr lang="nb-NO"/>
              <a:t> to </a:t>
            </a:r>
            <a:r>
              <a:rPr lang="nb-NO" err="1"/>
              <a:t>edit</a:t>
            </a:r>
            <a:r>
              <a:rPr lang="nb-NO"/>
              <a:t> Master </a:t>
            </a:r>
            <a:r>
              <a:rPr lang="nb-NO" err="1"/>
              <a:t>title</a:t>
            </a:r>
            <a:r>
              <a:rPr lang="nb-NO"/>
              <a:t>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err="1"/>
              <a:t>Click</a:t>
            </a:r>
            <a:r>
              <a:rPr lang="nb-NO"/>
              <a:t> to </a:t>
            </a:r>
            <a:r>
              <a:rPr lang="nb-NO" err="1"/>
              <a:t>edit</a:t>
            </a:r>
            <a:r>
              <a:rPr lang="nb-NO"/>
              <a:t> Master </a:t>
            </a:r>
            <a:r>
              <a:rPr lang="nb-NO" err="1"/>
              <a:t>text</a:t>
            </a:r>
            <a:r>
              <a:rPr lang="nb-NO"/>
              <a:t> styles</a:t>
            </a:r>
          </a:p>
          <a:p>
            <a:pPr lvl="1"/>
            <a:r>
              <a:rPr lang="nb-NO"/>
              <a:t>Second </a:t>
            </a:r>
            <a:r>
              <a:rPr lang="nb-NO" err="1"/>
              <a:t>level</a:t>
            </a:r>
            <a:endParaRPr lang="nb-NO"/>
          </a:p>
          <a:p>
            <a:pPr lvl="2"/>
            <a:r>
              <a:rPr lang="nb-NO"/>
              <a:t>Third </a:t>
            </a:r>
            <a:r>
              <a:rPr lang="nb-NO" err="1"/>
              <a:t>level</a:t>
            </a:r>
            <a:endParaRPr lang="nb-NO"/>
          </a:p>
          <a:p>
            <a:pPr lvl="3"/>
            <a:r>
              <a:rPr lang="nb-NO" err="1"/>
              <a:t>Fourth</a:t>
            </a:r>
            <a:r>
              <a:rPr lang="nb-NO"/>
              <a:t> </a:t>
            </a:r>
            <a:r>
              <a:rPr lang="nb-NO" err="1"/>
              <a:t>level</a:t>
            </a:r>
            <a:endParaRPr lang="nb-NO"/>
          </a:p>
          <a:p>
            <a:pPr lvl="4"/>
            <a:r>
              <a:rPr lang="nb-NO"/>
              <a:t>Fifth </a:t>
            </a:r>
            <a:r>
              <a:rPr lang="nb-NO" err="1"/>
              <a:t>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6F3267-F6CD-D347-AA6D-2D7465EC4703}" type="datetimeFigureOut">
              <a:rPr lang="en-US" smtClean="0"/>
              <a:t>11/10/2021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8E771-05D4-044F-9EBC-83D8E832554C}" type="slidenum">
              <a:rPr lang="en-US" smtClean="0"/>
              <a:t>‹#›</a:t>
            </a:fld>
            <a:endParaRPr lang="en-US"/>
          </a:p>
        </p:txBody>
      </p:sp>
    </p:spTree>
    <p:extLst>
      <p:ext uri="{BB962C8B-B14F-4D97-AF65-F5344CB8AC3E}">
        <p14:creationId xmlns:p14="http://schemas.microsoft.com/office/powerpoint/2010/main" val="1744755637"/>
      </p:ext>
    </p:extLst>
  </p:cSld>
  <p:clrMap bg1="lt1" tx1="dk1" bg2="lt2" tx2="dk2" accent1="accent1" accent2="accent2" accent3="accent3" accent4="accent4" accent5="accent5" accent6="accent6" hlink="hlink" folHlink="folHlink"/>
  <p:sldLayoutIdLst>
    <p:sldLayoutId id="2147483656" r:id="rId1"/>
    <p:sldLayoutId id="2147483657" r:id="rId2"/>
  </p:sldLayoutIdLst>
  <p:txStyles>
    <p:titleStyle>
      <a:lvl1pPr algn="ctr" defTabSz="457200" rtl="0" eaLnBrk="1" latinLnBrk="0" hangingPunct="1">
        <a:spcBef>
          <a:spcPct val="0"/>
        </a:spcBef>
        <a:buNone/>
        <a:defRPr sz="4400" b="0"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graphicFrame>
        <p:nvGraphicFramePr>
          <p:cNvPr id="26" name="Objekt 25" hidden="1"/>
          <p:cNvGraphicFramePr>
            <a:graphicFrameLocks noChangeAspect="1"/>
          </p:cNvGraphicFramePr>
          <p:nvPr>
            <p:custDataLst>
              <p:tags r:id="rId45"/>
            </p:custDataLst>
          </p:nvPr>
        </p:nvGraphicFramePr>
        <p:xfrm>
          <a:off x="1467" y="1589"/>
          <a:ext cx="1465" cy="1587"/>
        </p:xfrm>
        <a:graphic>
          <a:graphicData uri="http://schemas.openxmlformats.org/presentationml/2006/ole">
            <mc:AlternateContent xmlns:mc="http://schemas.openxmlformats.org/markup-compatibility/2006">
              <mc:Choice xmlns:v="urn:schemas-microsoft-com:vml" Requires="v">
                <p:oleObj name="think-cell Slide" r:id="rId46" imgW="360" imgH="360" progId="TCLayout.ActiveDocument.1">
                  <p:embed/>
                </p:oleObj>
              </mc:Choice>
              <mc:Fallback>
                <p:oleObj name="think-cell Slide" r:id="rId46" imgW="360" imgH="360" progId="TCLayout.ActiveDocument.1">
                  <p:embed/>
                  <p:pic>
                    <p:nvPicPr>
                      <p:cNvPr id="26" name="Objekt 25" hidden="1"/>
                      <p:cNvPicPr/>
                      <p:nvPr/>
                    </p:nvPicPr>
                    <p:blipFill>
                      <a:blip r:embed="rId47"/>
                      <a:stretch>
                        <a:fillRect/>
                      </a:stretch>
                    </p:blipFill>
                    <p:spPr>
                      <a:xfrm>
                        <a:off x="1467" y="1589"/>
                        <a:ext cx="1465" cy="1587"/>
                      </a:xfrm>
                      <a:prstGeom prst="rect">
                        <a:avLst/>
                      </a:prstGeom>
                    </p:spPr>
                  </p:pic>
                </p:oleObj>
              </mc:Fallback>
            </mc:AlternateContent>
          </a:graphicData>
        </a:graphic>
      </p:graphicFrame>
      <p:sp>
        <p:nvSpPr>
          <p:cNvPr id="2" name="Plassholder for tittel 1"/>
          <p:cNvSpPr>
            <a:spLocks noGrp="1"/>
          </p:cNvSpPr>
          <p:nvPr>
            <p:ph type="title"/>
          </p:nvPr>
        </p:nvSpPr>
        <p:spPr>
          <a:xfrm>
            <a:off x="3343614" y="343707"/>
            <a:ext cx="5352285" cy="741808"/>
          </a:xfrm>
          <a:prstGeom prst="rect">
            <a:avLst/>
          </a:prstGeom>
        </p:spPr>
        <p:txBody>
          <a:bodyPr vert="horz" lIns="0" tIns="0" rIns="0" bIns="0" rtlCol="0" anchor="t">
            <a:noAutofit/>
          </a:bodyPr>
          <a:lstStyle/>
          <a:p>
            <a:endParaRPr lang="nb-NO"/>
          </a:p>
        </p:txBody>
      </p:sp>
      <p:sp>
        <p:nvSpPr>
          <p:cNvPr id="3" name="Plassholder for tekst 2"/>
          <p:cNvSpPr>
            <a:spLocks noGrp="1"/>
          </p:cNvSpPr>
          <p:nvPr>
            <p:ph type="body" idx="1"/>
          </p:nvPr>
        </p:nvSpPr>
        <p:spPr>
          <a:xfrm>
            <a:off x="3343615" y="1791256"/>
            <a:ext cx="5356537" cy="4716733"/>
          </a:xfrm>
          <a:prstGeom prst="rect">
            <a:avLst/>
          </a:prstGeom>
        </p:spPr>
        <p:txBody>
          <a:bodyPr vert="horz" lIns="91440" tIns="45720" rIns="91440" bIns="4572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   </a:t>
            </a:r>
          </a:p>
        </p:txBody>
      </p:sp>
      <p:sp>
        <p:nvSpPr>
          <p:cNvPr id="6" name="Plassholder for dato 3"/>
          <p:cNvSpPr txBox="1">
            <a:spLocks/>
          </p:cNvSpPr>
          <p:nvPr/>
        </p:nvSpPr>
        <p:spPr>
          <a:xfrm>
            <a:off x="3349479" y="6708801"/>
            <a:ext cx="5350673" cy="114910"/>
          </a:xfrm>
          <a:prstGeom prst="rect">
            <a:avLst/>
          </a:prstGeom>
        </p:spPr>
        <p:txBody>
          <a:bodyPr vert="horz" lIns="0" tIns="0" rIns="0" bIns="0" rtlCol="0" anchor="b"/>
          <a:lstStyle>
            <a:defPPr>
              <a:defRPr lang="nb-NO"/>
            </a:defPPr>
            <a:lvl1pPr marL="0" algn="l" defTabSz="457200" rtl="0" eaLnBrk="1" latinLnBrk="0" hangingPunct="1">
              <a:defRPr sz="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nb-NO" sz="739">
                <a:solidFill>
                  <a:srgbClr val="737472"/>
                </a:solidFill>
                <a:latin typeface="Century Gothic"/>
                <a:cs typeface="Arial"/>
              </a:rPr>
              <a:t>| side </a:t>
            </a:r>
            <a:fld id="{74C8FDA8-A9F3-B046-9F58-56F42D2513C1}" type="slidenum">
              <a:rPr lang="nb-NO" sz="739" smtClean="0">
                <a:solidFill>
                  <a:srgbClr val="737472"/>
                </a:solidFill>
                <a:latin typeface="Century Gothic"/>
                <a:cs typeface="Arial"/>
              </a:rPr>
              <a:pPr algn="r">
                <a:defRPr/>
              </a:pPr>
              <a:t>‹#›</a:t>
            </a:fld>
            <a:endParaRPr lang="nb-NO" sz="739">
              <a:solidFill>
                <a:srgbClr val="737472"/>
              </a:solidFill>
              <a:latin typeface="Century Gothic"/>
              <a:cs typeface="Arial"/>
            </a:endParaRPr>
          </a:p>
        </p:txBody>
      </p:sp>
      <p:cxnSp>
        <p:nvCxnSpPr>
          <p:cNvPr id="27" name="Rett pil 26"/>
          <p:cNvCxnSpPr/>
          <p:nvPr/>
        </p:nvCxnSpPr>
        <p:spPr>
          <a:xfrm>
            <a:off x="-86917" y="339568"/>
            <a:ext cx="0" cy="741600"/>
          </a:xfrm>
          <a:prstGeom prst="straightConnector1">
            <a:avLst/>
          </a:prstGeom>
          <a:ln w="3175">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6" name="Rett pil 65"/>
          <p:cNvCxnSpPr/>
          <p:nvPr/>
        </p:nvCxnSpPr>
        <p:spPr>
          <a:xfrm>
            <a:off x="9204876" y="339569"/>
            <a:ext cx="0" cy="741600"/>
          </a:xfrm>
          <a:prstGeom prst="straightConnector1">
            <a:avLst/>
          </a:prstGeom>
          <a:ln w="3175">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7" name="Rett pil 66"/>
          <p:cNvCxnSpPr/>
          <p:nvPr/>
        </p:nvCxnSpPr>
        <p:spPr>
          <a:xfrm flipH="1">
            <a:off x="444155" y="-77509"/>
            <a:ext cx="2449893" cy="1"/>
          </a:xfrm>
          <a:prstGeom prst="straightConnector1">
            <a:avLst/>
          </a:prstGeom>
          <a:ln w="3175">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70" name="Rett pil 69"/>
          <p:cNvCxnSpPr/>
          <p:nvPr/>
        </p:nvCxnSpPr>
        <p:spPr>
          <a:xfrm flipV="1">
            <a:off x="-86917" y="1235074"/>
            <a:ext cx="0" cy="5274000"/>
          </a:xfrm>
          <a:prstGeom prst="straightConnector1">
            <a:avLst/>
          </a:prstGeom>
          <a:ln w="3175">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72" name="Rett pil 71"/>
          <p:cNvCxnSpPr/>
          <p:nvPr/>
        </p:nvCxnSpPr>
        <p:spPr>
          <a:xfrm flipV="1">
            <a:off x="9204876" y="1233990"/>
            <a:ext cx="0" cy="5274000"/>
          </a:xfrm>
          <a:prstGeom prst="straightConnector1">
            <a:avLst/>
          </a:prstGeom>
          <a:ln w="3175">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78" name="Rett pil 77"/>
          <p:cNvCxnSpPr/>
          <p:nvPr/>
        </p:nvCxnSpPr>
        <p:spPr>
          <a:xfrm flipH="1">
            <a:off x="3343581" y="-77510"/>
            <a:ext cx="2449893" cy="1"/>
          </a:xfrm>
          <a:prstGeom prst="straightConnector1">
            <a:avLst/>
          </a:prstGeom>
          <a:ln w="3175">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0" name="Rett pil 79"/>
          <p:cNvCxnSpPr/>
          <p:nvPr/>
        </p:nvCxnSpPr>
        <p:spPr>
          <a:xfrm flipH="1">
            <a:off x="6246910" y="-77511"/>
            <a:ext cx="2449893" cy="1"/>
          </a:xfrm>
          <a:prstGeom prst="straightConnector1">
            <a:avLst/>
          </a:prstGeom>
          <a:ln w="3175">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2" name="Rett pil 81"/>
          <p:cNvCxnSpPr/>
          <p:nvPr/>
        </p:nvCxnSpPr>
        <p:spPr>
          <a:xfrm flipH="1">
            <a:off x="443251" y="6919305"/>
            <a:ext cx="2449893" cy="1"/>
          </a:xfrm>
          <a:prstGeom prst="straightConnector1">
            <a:avLst/>
          </a:prstGeom>
          <a:ln w="3175">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3" name="Rett pil 82"/>
          <p:cNvCxnSpPr/>
          <p:nvPr/>
        </p:nvCxnSpPr>
        <p:spPr>
          <a:xfrm flipH="1">
            <a:off x="3342677" y="6919304"/>
            <a:ext cx="2449893" cy="1"/>
          </a:xfrm>
          <a:prstGeom prst="straightConnector1">
            <a:avLst/>
          </a:prstGeom>
          <a:ln w="3175">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4" name="Rett pil 83"/>
          <p:cNvCxnSpPr/>
          <p:nvPr/>
        </p:nvCxnSpPr>
        <p:spPr>
          <a:xfrm flipH="1">
            <a:off x="6246006" y="6919303"/>
            <a:ext cx="2449893" cy="1"/>
          </a:xfrm>
          <a:prstGeom prst="straightConnector1">
            <a:avLst/>
          </a:prstGeom>
          <a:ln w="3175">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8" name="Rett linje 27"/>
          <p:cNvCxnSpPr/>
          <p:nvPr/>
        </p:nvCxnSpPr>
        <p:spPr>
          <a:xfrm flipH="1">
            <a:off x="443750" y="1157455"/>
            <a:ext cx="8260494" cy="0"/>
          </a:xfrm>
          <a:prstGeom prst="line">
            <a:avLst/>
          </a:prstGeom>
          <a:ln w="317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 name="Rett pil 20"/>
          <p:cNvCxnSpPr/>
          <p:nvPr/>
        </p:nvCxnSpPr>
        <p:spPr>
          <a:xfrm flipH="1">
            <a:off x="444155" y="-77509"/>
            <a:ext cx="2449893" cy="1"/>
          </a:xfrm>
          <a:prstGeom prst="straightConnector1">
            <a:avLst/>
          </a:prstGeom>
          <a:ln w="3175">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2" name="Rett pil 21"/>
          <p:cNvCxnSpPr/>
          <p:nvPr/>
        </p:nvCxnSpPr>
        <p:spPr>
          <a:xfrm flipH="1">
            <a:off x="443251" y="6919305"/>
            <a:ext cx="2449893" cy="1"/>
          </a:xfrm>
          <a:prstGeom prst="straightConnector1">
            <a:avLst/>
          </a:prstGeom>
          <a:ln w="3175">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9" name="Rektangel 28"/>
          <p:cNvSpPr/>
          <p:nvPr/>
        </p:nvSpPr>
        <p:spPr>
          <a:xfrm>
            <a:off x="445739" y="6666294"/>
            <a:ext cx="2449893" cy="191706"/>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62">
                <a:solidFill>
                  <a:srgbClr val="FFFFFF"/>
                </a:solidFill>
              </a:rPr>
              <a:t> </a:t>
            </a:r>
          </a:p>
        </p:txBody>
      </p:sp>
      <p:sp>
        <p:nvSpPr>
          <p:cNvPr id="30" name="Rektangel 29"/>
          <p:cNvSpPr/>
          <p:nvPr/>
        </p:nvSpPr>
        <p:spPr>
          <a:xfrm>
            <a:off x="444154" y="0"/>
            <a:ext cx="2449893" cy="191706"/>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662">
              <a:solidFill>
                <a:srgbClr val="FFFFFF"/>
              </a:solidFill>
            </a:endParaRPr>
          </a:p>
        </p:txBody>
      </p:sp>
      <p:pic>
        <p:nvPicPr>
          <p:cNvPr id="23" name="Bilde 22"/>
          <p:cNvPicPr/>
          <p:nvPr/>
        </p:nvPicPr>
        <p:blipFill rotWithShape="1">
          <a:blip r:embed="rId48"/>
          <a:srcRect l="12236" t="15344" r="67426" b="70899"/>
          <a:stretch/>
        </p:blipFill>
        <p:spPr bwMode="auto">
          <a:xfrm>
            <a:off x="7137553" y="288206"/>
            <a:ext cx="1568669" cy="792963"/>
          </a:xfrm>
          <a:prstGeom prst="rect">
            <a:avLst/>
          </a:prstGeom>
          <a:ln>
            <a:noFill/>
          </a:ln>
          <a:extLst>
            <a:ext uri="{53640926-AAD7-44d8-BBD7-CCE9431645EC}">
              <a14:shadowObscured xmlns="" xmlns:a14="http://schemas.microsoft.com/office/drawing/2010/main"/>
            </a:ext>
          </a:extLst>
        </p:spPr>
      </p:pic>
      <p:pic>
        <p:nvPicPr>
          <p:cNvPr id="24" name="Bilde 23" descr="varde-hartmark logo - vardesymbol.png"/>
          <p:cNvPicPr>
            <a:picLocks noChangeAspect="1"/>
          </p:cNvPicPr>
          <p:nvPr userDrawn="1"/>
        </p:nvPicPr>
        <p:blipFill>
          <a:blip r:embed="rId49" cstate="screen">
            <a:extLst>
              <a:ext uri="{28A0092B-C50C-407E-A947-70E740481C1C}">
                <a14:useLocalDpi xmlns:a14="http://schemas.microsoft.com/office/drawing/2010/main"/>
              </a:ext>
            </a:extLst>
          </a:blip>
          <a:stretch>
            <a:fillRect/>
          </a:stretch>
        </p:blipFill>
        <p:spPr>
          <a:xfrm>
            <a:off x="6815465" y="6714352"/>
            <a:ext cx="1395007" cy="103122"/>
          </a:xfrm>
          <a:prstGeom prst="rect">
            <a:avLst/>
          </a:prstGeom>
        </p:spPr>
      </p:pic>
    </p:spTree>
    <p:extLst>
      <p:ext uri="{BB962C8B-B14F-4D97-AF65-F5344CB8AC3E}">
        <p14:creationId xmlns:p14="http://schemas.microsoft.com/office/powerpoint/2010/main" val="312384460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 id="2147483697" r:id="rId30"/>
    <p:sldLayoutId id="2147483698" r:id="rId31"/>
    <p:sldLayoutId id="2147483699" r:id="rId32"/>
    <p:sldLayoutId id="2147483700" r:id="rId33"/>
    <p:sldLayoutId id="2147483701" r:id="rId34"/>
    <p:sldLayoutId id="2147483702" r:id="rId35"/>
    <p:sldLayoutId id="2147483703" r:id="rId36"/>
    <p:sldLayoutId id="2147483704" r:id="rId37"/>
    <p:sldLayoutId id="2147483705" r:id="rId38"/>
    <p:sldLayoutId id="2147483706" r:id="rId39"/>
    <p:sldLayoutId id="2147483707" r:id="rId40"/>
    <p:sldLayoutId id="2147483708" r:id="rId41"/>
    <p:sldLayoutId id="2147483710" r:id="rId42"/>
    <p:sldLayoutId id="2147483711" r:id="rId43"/>
  </p:sldLayoutIdLst>
  <p:txStyles>
    <p:titleStyle>
      <a:lvl1pPr algn="l" defTabSz="422178" rtl="0" eaLnBrk="1" latinLnBrk="0" hangingPunct="1">
        <a:spcBef>
          <a:spcPct val="0"/>
        </a:spcBef>
        <a:buNone/>
        <a:defRPr sz="1477" b="1" kern="1200" baseline="0">
          <a:solidFill>
            <a:schemeClr val="tx1"/>
          </a:solidFill>
          <a:latin typeface="Arial" pitchFamily="34" charset="0"/>
          <a:ea typeface="+mj-ea"/>
          <a:cs typeface="Arial" pitchFamily="34" charset="0"/>
        </a:defRPr>
      </a:lvl1pPr>
    </p:titleStyle>
    <p:bodyStyle>
      <a:lvl1pPr marL="335691" indent="-174442" algn="l" defTabSz="422178" rtl="0" eaLnBrk="1" latinLnBrk="0" hangingPunct="1">
        <a:spcBef>
          <a:spcPct val="20000"/>
        </a:spcBef>
        <a:buClr>
          <a:schemeClr val="tx2"/>
        </a:buClr>
        <a:buSzPct val="100000"/>
        <a:buFont typeface="Wingdings" pitchFamily="2" charset="2"/>
        <a:buChar char="§"/>
        <a:defRPr sz="923" b="0" i="0" kern="1200">
          <a:solidFill>
            <a:schemeClr val="tx1"/>
          </a:solidFill>
          <a:latin typeface="Arial"/>
          <a:ea typeface="+mn-ea"/>
          <a:cs typeface="Arial"/>
        </a:defRPr>
      </a:lvl1pPr>
      <a:lvl2pPr marL="659654" indent="-167112" algn="l" defTabSz="422178" rtl="0" eaLnBrk="1" latinLnBrk="0" hangingPunct="1">
        <a:spcBef>
          <a:spcPct val="20000"/>
        </a:spcBef>
        <a:buClr>
          <a:schemeClr val="tx2"/>
        </a:buClr>
        <a:buSzPct val="75000"/>
        <a:buFont typeface="Wingdings" pitchFamily="2" charset="2"/>
        <a:buChar char="§"/>
        <a:defRPr sz="923" b="0" i="0" kern="1200">
          <a:solidFill>
            <a:schemeClr val="tx1"/>
          </a:solidFill>
          <a:latin typeface="Arial"/>
          <a:ea typeface="+mn-ea"/>
          <a:cs typeface="Arial"/>
        </a:defRPr>
      </a:lvl2pPr>
      <a:lvl3pPr marL="905925" indent="-161249" algn="l" defTabSz="571700" rtl="0" eaLnBrk="1" latinLnBrk="0" hangingPunct="1">
        <a:spcBef>
          <a:spcPct val="20000"/>
        </a:spcBef>
        <a:buClr>
          <a:schemeClr val="tx2"/>
        </a:buClr>
        <a:buSzPct val="75000"/>
        <a:buFont typeface="Wingdings" pitchFamily="2" charset="2"/>
        <a:buChar char="§"/>
        <a:defRPr sz="923" b="0" i="0" kern="1200">
          <a:solidFill>
            <a:schemeClr val="tx1"/>
          </a:solidFill>
          <a:latin typeface="Arial"/>
          <a:ea typeface="+mn-ea"/>
          <a:cs typeface="Arial"/>
        </a:defRPr>
      </a:lvl3pPr>
      <a:lvl4pPr marL="1235752" indent="-165647" algn="l" defTabSz="422178" rtl="0" eaLnBrk="1" latinLnBrk="0" hangingPunct="1">
        <a:spcBef>
          <a:spcPct val="20000"/>
        </a:spcBef>
        <a:buClr>
          <a:schemeClr val="tx2"/>
        </a:buClr>
        <a:buSzPct val="75000"/>
        <a:buFont typeface="Wingdings" pitchFamily="2" charset="2"/>
        <a:buChar char="§"/>
        <a:defRPr sz="923" b="0" i="0" kern="1200">
          <a:solidFill>
            <a:schemeClr val="tx1"/>
          </a:solidFill>
          <a:latin typeface="Arial"/>
          <a:ea typeface="+mn-ea"/>
          <a:cs typeface="Arial"/>
        </a:defRPr>
      </a:lvl4pPr>
      <a:lvl5pPr marL="1581704" indent="-165647" algn="l" defTabSz="422178" rtl="0" eaLnBrk="1" latinLnBrk="0" hangingPunct="1">
        <a:spcBef>
          <a:spcPct val="20000"/>
        </a:spcBef>
        <a:buClr>
          <a:schemeClr val="tx2"/>
        </a:buClr>
        <a:buSzPct val="75000"/>
        <a:buFont typeface="Wingdings" pitchFamily="2" charset="2"/>
        <a:buChar char="§"/>
        <a:defRPr sz="923" b="0" i="0" kern="1200">
          <a:solidFill>
            <a:schemeClr val="tx1"/>
          </a:solidFill>
          <a:latin typeface="Arial"/>
          <a:ea typeface="+mn-ea"/>
          <a:cs typeface="Arial"/>
        </a:defRPr>
      </a:lvl5pPr>
      <a:lvl6pPr marL="2321982" indent="-211089" algn="l" defTabSz="422178" rtl="0" eaLnBrk="1" latinLnBrk="0" hangingPunct="1">
        <a:spcBef>
          <a:spcPct val="20000"/>
        </a:spcBef>
        <a:buFont typeface="Arial"/>
        <a:buChar char="•"/>
        <a:defRPr sz="1847" kern="1200">
          <a:solidFill>
            <a:schemeClr val="tx1"/>
          </a:solidFill>
          <a:latin typeface="+mn-lt"/>
          <a:ea typeface="+mn-ea"/>
          <a:cs typeface="+mn-cs"/>
        </a:defRPr>
      </a:lvl6pPr>
      <a:lvl7pPr marL="2744160" indent="-211089" algn="l" defTabSz="422178" rtl="0" eaLnBrk="1" latinLnBrk="0" hangingPunct="1">
        <a:spcBef>
          <a:spcPct val="20000"/>
        </a:spcBef>
        <a:buFont typeface="Arial"/>
        <a:buChar char="•"/>
        <a:defRPr sz="1847" kern="1200">
          <a:solidFill>
            <a:schemeClr val="tx1"/>
          </a:solidFill>
          <a:latin typeface="+mn-lt"/>
          <a:ea typeface="+mn-ea"/>
          <a:cs typeface="+mn-cs"/>
        </a:defRPr>
      </a:lvl7pPr>
      <a:lvl8pPr marL="3166339" indent="-211089" algn="l" defTabSz="422178" rtl="0" eaLnBrk="1" latinLnBrk="0" hangingPunct="1">
        <a:spcBef>
          <a:spcPct val="20000"/>
        </a:spcBef>
        <a:buFont typeface="Arial"/>
        <a:buChar char="•"/>
        <a:defRPr sz="1847" kern="1200">
          <a:solidFill>
            <a:schemeClr val="tx1"/>
          </a:solidFill>
          <a:latin typeface="+mn-lt"/>
          <a:ea typeface="+mn-ea"/>
          <a:cs typeface="+mn-cs"/>
        </a:defRPr>
      </a:lvl8pPr>
      <a:lvl9pPr marL="3588517" indent="-211089" algn="l" defTabSz="422178" rtl="0" eaLnBrk="1" latinLnBrk="0" hangingPunct="1">
        <a:spcBef>
          <a:spcPct val="20000"/>
        </a:spcBef>
        <a:buFont typeface="Arial"/>
        <a:buChar char="•"/>
        <a:defRPr sz="1847" kern="1200">
          <a:solidFill>
            <a:schemeClr val="tx1"/>
          </a:solidFill>
          <a:latin typeface="+mn-lt"/>
          <a:ea typeface="+mn-ea"/>
          <a:cs typeface="+mn-cs"/>
        </a:defRPr>
      </a:lvl9pPr>
    </p:bodyStyle>
    <p:otherStyle>
      <a:defPPr>
        <a:defRPr lang="nb-NO"/>
      </a:defPPr>
      <a:lvl1pPr marL="0" algn="l" defTabSz="422178" rtl="0" eaLnBrk="1" latinLnBrk="0" hangingPunct="1">
        <a:defRPr sz="1662" kern="1200">
          <a:solidFill>
            <a:schemeClr val="tx1"/>
          </a:solidFill>
          <a:latin typeface="+mn-lt"/>
          <a:ea typeface="+mn-ea"/>
          <a:cs typeface="+mn-cs"/>
        </a:defRPr>
      </a:lvl1pPr>
      <a:lvl2pPr marL="422178" algn="l" defTabSz="422178" rtl="0" eaLnBrk="1" latinLnBrk="0" hangingPunct="1">
        <a:defRPr sz="1662" kern="1200">
          <a:solidFill>
            <a:schemeClr val="tx1"/>
          </a:solidFill>
          <a:latin typeface="+mn-lt"/>
          <a:ea typeface="+mn-ea"/>
          <a:cs typeface="+mn-cs"/>
        </a:defRPr>
      </a:lvl2pPr>
      <a:lvl3pPr marL="844357" algn="l" defTabSz="422178" rtl="0" eaLnBrk="1" latinLnBrk="0" hangingPunct="1">
        <a:defRPr sz="1662" kern="1200">
          <a:solidFill>
            <a:schemeClr val="tx1"/>
          </a:solidFill>
          <a:latin typeface="+mn-lt"/>
          <a:ea typeface="+mn-ea"/>
          <a:cs typeface="+mn-cs"/>
        </a:defRPr>
      </a:lvl3pPr>
      <a:lvl4pPr marL="1266535" algn="l" defTabSz="422178" rtl="0" eaLnBrk="1" latinLnBrk="0" hangingPunct="1">
        <a:defRPr sz="1662" kern="1200">
          <a:solidFill>
            <a:schemeClr val="tx1"/>
          </a:solidFill>
          <a:latin typeface="+mn-lt"/>
          <a:ea typeface="+mn-ea"/>
          <a:cs typeface="+mn-cs"/>
        </a:defRPr>
      </a:lvl4pPr>
      <a:lvl5pPr marL="1688714" algn="l" defTabSz="422178" rtl="0" eaLnBrk="1" latinLnBrk="0" hangingPunct="1">
        <a:defRPr sz="1662" kern="1200">
          <a:solidFill>
            <a:schemeClr val="tx1"/>
          </a:solidFill>
          <a:latin typeface="+mn-lt"/>
          <a:ea typeface="+mn-ea"/>
          <a:cs typeface="+mn-cs"/>
        </a:defRPr>
      </a:lvl5pPr>
      <a:lvl6pPr marL="2110892" algn="l" defTabSz="422178" rtl="0" eaLnBrk="1" latinLnBrk="0" hangingPunct="1">
        <a:defRPr sz="1662" kern="1200">
          <a:solidFill>
            <a:schemeClr val="tx1"/>
          </a:solidFill>
          <a:latin typeface="+mn-lt"/>
          <a:ea typeface="+mn-ea"/>
          <a:cs typeface="+mn-cs"/>
        </a:defRPr>
      </a:lvl6pPr>
      <a:lvl7pPr marL="2533071" algn="l" defTabSz="422178" rtl="0" eaLnBrk="1" latinLnBrk="0" hangingPunct="1">
        <a:defRPr sz="1662" kern="1200">
          <a:solidFill>
            <a:schemeClr val="tx1"/>
          </a:solidFill>
          <a:latin typeface="+mn-lt"/>
          <a:ea typeface="+mn-ea"/>
          <a:cs typeface="+mn-cs"/>
        </a:defRPr>
      </a:lvl7pPr>
      <a:lvl8pPr marL="2955249" algn="l" defTabSz="422178" rtl="0" eaLnBrk="1" latinLnBrk="0" hangingPunct="1">
        <a:defRPr sz="1662" kern="1200">
          <a:solidFill>
            <a:schemeClr val="tx1"/>
          </a:solidFill>
          <a:latin typeface="+mn-lt"/>
          <a:ea typeface="+mn-ea"/>
          <a:cs typeface="+mn-cs"/>
        </a:defRPr>
      </a:lvl8pPr>
      <a:lvl9pPr marL="3377428" algn="l" defTabSz="422178"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0784C4E-F605-43E0-AC60-3D16F7BA1BBA}"/>
              </a:ext>
            </a:extLst>
          </p:cNvPr>
          <p:cNvSpPr txBox="1">
            <a:spLocks/>
          </p:cNvSpPr>
          <p:nvPr/>
        </p:nvSpPr>
        <p:spPr>
          <a:xfrm>
            <a:off x="985687" y="2659793"/>
            <a:ext cx="7558706" cy="2441794"/>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nb-NO" dirty="0"/>
          </a:p>
          <a:p>
            <a:pPr marL="0" indent="0" algn="ctr">
              <a:buNone/>
            </a:pPr>
            <a:r>
              <a:rPr lang="nb-NO" sz="2800" dirty="0"/>
              <a:t>Samling: Samarbeid og medbestemmelse</a:t>
            </a:r>
          </a:p>
          <a:p>
            <a:pPr marL="0" indent="0" algn="ctr">
              <a:buNone/>
            </a:pPr>
            <a:r>
              <a:rPr lang="nb-NO" sz="2800" dirty="0"/>
              <a:t>Målgruppe: ledere og tillitsvalgte</a:t>
            </a:r>
          </a:p>
          <a:p>
            <a:pPr algn="ctr"/>
            <a:endParaRPr lang="nb-NO" sz="2600" dirty="0"/>
          </a:p>
          <a:p>
            <a:pPr marL="0" indent="0" algn="ctr">
              <a:buNone/>
            </a:pPr>
            <a:r>
              <a:rPr lang="nb-NO" sz="2400" dirty="0"/>
              <a:t>Arbeidshefte</a:t>
            </a:r>
            <a:endParaRPr lang="nb-NO" dirty="0"/>
          </a:p>
          <a:p>
            <a:endParaRPr lang="nb-NO" dirty="0"/>
          </a:p>
        </p:txBody>
      </p:sp>
      <p:sp>
        <p:nvSpPr>
          <p:cNvPr id="11" name="Title 1">
            <a:extLst>
              <a:ext uri="{FF2B5EF4-FFF2-40B4-BE49-F238E27FC236}">
                <a16:creationId xmlns:a16="http://schemas.microsoft.com/office/drawing/2014/main" id="{06A3916A-BB29-479E-9F21-BCCC88CE870C}"/>
              </a:ext>
            </a:extLst>
          </p:cNvPr>
          <p:cNvSpPr>
            <a:spLocks noGrp="1"/>
          </p:cNvSpPr>
          <p:nvPr>
            <p:ph type="title"/>
          </p:nvPr>
        </p:nvSpPr>
        <p:spPr>
          <a:xfrm>
            <a:off x="424515" y="366761"/>
            <a:ext cx="8229600" cy="1143000"/>
          </a:xfrm>
        </p:spPr>
        <p:txBody>
          <a:bodyPr>
            <a:normAutofit fontScale="90000"/>
          </a:bodyPr>
          <a:lstStyle/>
          <a:p>
            <a:br>
              <a:rPr lang="en-US"/>
            </a:br>
            <a:r>
              <a:rPr lang="nb-NO"/>
              <a:t>Opplæringstiltak</a:t>
            </a:r>
            <a:br>
              <a:rPr lang="nb-NO"/>
            </a:br>
            <a:r>
              <a:rPr lang="nb-NO"/>
              <a:t>samarbeid og medbestemmelse</a:t>
            </a:r>
            <a:br>
              <a:rPr lang="nb-NO"/>
            </a:br>
            <a:endParaRPr lang="nb-NO"/>
          </a:p>
        </p:txBody>
      </p:sp>
    </p:spTree>
    <p:extLst>
      <p:ext uri="{BB962C8B-B14F-4D97-AF65-F5344CB8AC3E}">
        <p14:creationId xmlns:p14="http://schemas.microsoft.com/office/powerpoint/2010/main" val="2393653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E005A0B5-1DAA-4187-B4E0-A0591726815F}"/>
              </a:ext>
            </a:extLst>
          </p:cNvPr>
          <p:cNvSpPr>
            <a:spLocks noGrp="1"/>
          </p:cNvSpPr>
          <p:nvPr>
            <p:ph type="body" sz="quarter" idx="13"/>
          </p:nvPr>
        </p:nvSpPr>
        <p:spPr>
          <a:xfrm>
            <a:off x="3163799" y="1168256"/>
            <a:ext cx="5356745" cy="4559300"/>
          </a:xfrm>
        </p:spPr>
        <p:txBody>
          <a:bodyPr>
            <a:noAutofit/>
          </a:bodyPr>
          <a:lstStyle/>
          <a:p>
            <a:pPr marL="0" indent="0">
              <a:buNone/>
            </a:pPr>
            <a:r>
              <a:rPr lang="nb-NO" sz="2400" i="1"/>
              <a:t>Mål med samlingen: Økt kunnskap om betydningen av et godt samarbeid mellom de tillitsvalgte og lederlinjen.</a:t>
            </a:r>
          </a:p>
          <a:p>
            <a:pPr marL="0" indent="0">
              <a:buNone/>
            </a:pPr>
            <a:r>
              <a:rPr lang="nb-NO" sz="2400" i="1"/>
              <a:t> </a:t>
            </a:r>
          </a:p>
          <a:p>
            <a:r>
              <a:rPr lang="nb-NO" sz="2400" i="1"/>
              <a:t>Tema: </a:t>
            </a:r>
          </a:p>
          <a:p>
            <a:pPr lvl="1"/>
            <a:r>
              <a:rPr lang="nb-NO" sz="1800"/>
              <a:t>samarbeid og medbestemmelse i staten</a:t>
            </a:r>
          </a:p>
          <a:p>
            <a:pPr lvl="1"/>
            <a:r>
              <a:rPr lang="nb-NO" sz="1800"/>
              <a:t>roller og ansvar – de tillitsvalgte og lederlinjen </a:t>
            </a:r>
          </a:p>
          <a:p>
            <a:pPr lvl="1"/>
            <a:r>
              <a:rPr lang="nb-NO" sz="1800"/>
              <a:t>dilemmaer i leder og tillitsvalgtrollen</a:t>
            </a:r>
          </a:p>
          <a:p>
            <a:pPr lvl="1"/>
            <a:r>
              <a:rPr lang="nb-NO" sz="1800"/>
              <a:t>dilemmaer for diskusjon og refleksjon </a:t>
            </a:r>
          </a:p>
        </p:txBody>
      </p:sp>
      <p:pic>
        <p:nvPicPr>
          <p:cNvPr id="10" name="Picture 6">
            <a:extLst>
              <a:ext uri="{FF2B5EF4-FFF2-40B4-BE49-F238E27FC236}">
                <a16:creationId xmlns:a16="http://schemas.microsoft.com/office/drawing/2014/main" id="{B14C8712-5BC8-406E-83E7-A650B9B06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665" y="1611937"/>
            <a:ext cx="2671396" cy="2917893"/>
          </a:xfrm>
          <a:prstGeom prst="rect">
            <a:avLst/>
          </a:prstGeom>
        </p:spPr>
      </p:pic>
      <p:sp>
        <p:nvSpPr>
          <p:cNvPr id="11" name="Tittel 1">
            <a:extLst>
              <a:ext uri="{FF2B5EF4-FFF2-40B4-BE49-F238E27FC236}">
                <a16:creationId xmlns:a16="http://schemas.microsoft.com/office/drawing/2014/main" id="{1A667E9E-F203-49B5-B535-2A5F7F06BAC6}"/>
              </a:ext>
            </a:extLst>
          </p:cNvPr>
          <p:cNvSpPr>
            <a:spLocks noGrp="1"/>
          </p:cNvSpPr>
          <p:nvPr>
            <p:ph type="title"/>
          </p:nvPr>
        </p:nvSpPr>
        <p:spPr>
          <a:xfrm>
            <a:off x="457200" y="274638"/>
            <a:ext cx="8229600" cy="1143000"/>
          </a:xfrm>
        </p:spPr>
        <p:txBody>
          <a:bodyPr>
            <a:normAutofit/>
          </a:bodyPr>
          <a:lstStyle/>
          <a:p>
            <a:r>
              <a:rPr lang="nb-NO" sz="2800"/>
              <a:t>Mål</a:t>
            </a:r>
          </a:p>
        </p:txBody>
      </p:sp>
    </p:spTree>
    <p:extLst>
      <p:ext uri="{BB962C8B-B14F-4D97-AF65-F5344CB8AC3E}">
        <p14:creationId xmlns:p14="http://schemas.microsoft.com/office/powerpoint/2010/main" val="410046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tekst 7">
            <a:extLst>
              <a:ext uri="{FF2B5EF4-FFF2-40B4-BE49-F238E27FC236}">
                <a16:creationId xmlns:a16="http://schemas.microsoft.com/office/drawing/2014/main" id="{5DD7E461-9182-4D3B-BAE8-B6A25C79E704}"/>
              </a:ext>
            </a:extLst>
          </p:cNvPr>
          <p:cNvSpPr txBox="1">
            <a:spLocks/>
          </p:cNvSpPr>
          <p:nvPr/>
        </p:nvSpPr>
        <p:spPr>
          <a:xfrm>
            <a:off x="125166" y="1326594"/>
            <a:ext cx="1901714" cy="3264044"/>
          </a:xfrm>
          <a:prstGeom prst="rect">
            <a:avLst/>
          </a:prstGeom>
          <a:solidFill>
            <a:schemeClr val="accent1"/>
          </a:solidFill>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accent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solidFill>
                <a:latin typeface="+mn-lt"/>
                <a:ea typeface="+mn-ea"/>
                <a:cs typeface="+mn-cs"/>
              </a:defRPr>
            </a:lvl3pPr>
            <a:lvl4pPr marL="1600200" indent="-228600" algn="l" defTabSz="457200" rtl="0" eaLnBrk="1" latinLnBrk="0" hangingPunct="1">
              <a:spcBef>
                <a:spcPct val="20000"/>
              </a:spcBef>
              <a:buFont typeface="Arial"/>
              <a:buChar char="–"/>
              <a:defRPr sz="2000" kern="1200" baseline="0">
                <a:solidFill>
                  <a:schemeClr val="accent6"/>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0044" lvl="1" indent="0">
              <a:buFont typeface="Arial"/>
              <a:buNone/>
            </a:pPr>
            <a:r>
              <a:rPr lang="nb-NO" sz="5600">
                <a:solidFill>
                  <a:schemeClr val="bg1"/>
                </a:solidFill>
              </a:rPr>
              <a:t>Instruksjon: </a:t>
            </a:r>
          </a:p>
          <a:p>
            <a:pPr marL="170044" lvl="1" indent="0">
              <a:buFont typeface="Arial"/>
              <a:buNone/>
            </a:pPr>
            <a:r>
              <a:rPr lang="nb-NO" sz="4800">
                <a:solidFill>
                  <a:schemeClr val="bg1"/>
                </a:solidFill>
              </a:rPr>
              <a:t>1. Tenk individuelt – skriv ned noen punkter på hvert punkt (3 min) </a:t>
            </a:r>
          </a:p>
          <a:p>
            <a:pPr marL="170044" lvl="1" indent="0">
              <a:buFont typeface="Arial"/>
              <a:buNone/>
            </a:pPr>
            <a:endParaRPr lang="nb-NO" sz="4800">
              <a:solidFill>
                <a:schemeClr val="bg1"/>
              </a:solidFill>
            </a:endParaRPr>
          </a:p>
          <a:p>
            <a:pPr marL="170044" lvl="1" indent="0">
              <a:buFont typeface="Arial"/>
              <a:buNone/>
            </a:pPr>
            <a:r>
              <a:rPr lang="nb-NO" sz="4800">
                <a:solidFill>
                  <a:schemeClr val="bg1"/>
                </a:solidFill>
              </a:rPr>
              <a:t>2. Del i grupper på</a:t>
            </a:r>
            <a:r>
              <a:rPr lang="nb-NO" sz="4800">
                <a:solidFill>
                  <a:srgbClr val="008000"/>
                </a:solidFill>
              </a:rPr>
              <a:t> </a:t>
            </a:r>
            <a:r>
              <a:rPr lang="nb-NO" sz="4800">
                <a:solidFill>
                  <a:schemeClr val="bg1"/>
                </a:solidFill>
              </a:rPr>
              <a:t>4– 6 og forsøk å bli enig om noen punkter (10 min)</a:t>
            </a:r>
          </a:p>
          <a:p>
            <a:pPr marL="170044" lvl="1" indent="0">
              <a:buFont typeface="Arial"/>
              <a:buNone/>
            </a:pPr>
            <a:endParaRPr lang="nb-NO" sz="4800">
              <a:solidFill>
                <a:schemeClr val="bg1"/>
              </a:solidFill>
            </a:endParaRPr>
          </a:p>
          <a:p>
            <a:pPr marL="170044" lvl="1" indent="0">
              <a:buFont typeface="Arial"/>
              <a:buNone/>
            </a:pPr>
            <a:r>
              <a:rPr lang="nb-NO" sz="4800">
                <a:solidFill>
                  <a:schemeClr val="bg1"/>
                </a:solidFill>
              </a:rPr>
              <a:t>3. Rapportering fra hver gruppe på tavle/flippover (10 min)</a:t>
            </a:r>
          </a:p>
          <a:p>
            <a:pPr marL="381133" lvl="1" indent="-211089">
              <a:buFont typeface="Arial"/>
              <a:buNone/>
            </a:pPr>
            <a:r>
              <a:rPr lang="nb-NO" sz="4800">
                <a:solidFill>
                  <a:schemeClr val="bg1"/>
                </a:solidFill>
              </a:rPr>
              <a:t> </a:t>
            </a:r>
          </a:p>
          <a:p>
            <a:endParaRPr lang="nb-NO">
              <a:solidFill>
                <a:schemeClr val="bg1"/>
              </a:solidFill>
            </a:endParaRPr>
          </a:p>
        </p:txBody>
      </p:sp>
      <p:sp>
        <p:nvSpPr>
          <p:cNvPr id="6" name="Plassholder for tekst 4">
            <a:extLst>
              <a:ext uri="{FF2B5EF4-FFF2-40B4-BE49-F238E27FC236}">
                <a16:creationId xmlns:a16="http://schemas.microsoft.com/office/drawing/2014/main" id="{CA89DA35-39C2-4571-BE04-DA4365EAB4B3}"/>
              </a:ext>
            </a:extLst>
          </p:cNvPr>
          <p:cNvSpPr>
            <a:spLocks noGrp="1"/>
          </p:cNvSpPr>
          <p:nvPr>
            <p:ph type="body" sz="quarter" idx="13"/>
          </p:nvPr>
        </p:nvSpPr>
        <p:spPr>
          <a:xfrm>
            <a:off x="2125663" y="1223197"/>
            <a:ext cx="3253859" cy="4559300"/>
          </a:xfrm>
        </p:spPr>
        <p:txBody>
          <a:bodyPr>
            <a:normAutofit/>
          </a:bodyPr>
          <a:lstStyle/>
          <a:p>
            <a:pPr marL="170044" lvl="1" indent="0">
              <a:buNone/>
            </a:pPr>
            <a:r>
              <a:rPr lang="nb-NO" sz="1108" b="1"/>
              <a:t>INDIVIDUELT</a:t>
            </a:r>
          </a:p>
          <a:p>
            <a:pPr marL="170044" lvl="1" indent="0">
              <a:buNone/>
            </a:pPr>
            <a:r>
              <a:rPr lang="nb-NO" sz="1108"/>
              <a:t>1. Hva mener du kjennetegner et godt samarbeid mellom partene?</a:t>
            </a:r>
          </a:p>
          <a:p>
            <a:pPr marL="170044" lvl="1" indent="0">
              <a:buNone/>
            </a:pPr>
            <a:r>
              <a:rPr lang="nb-NO" sz="1108"/>
              <a:t>Skriv:  </a:t>
            </a:r>
          </a:p>
          <a:p>
            <a:pPr marL="170044" lvl="1" indent="0">
              <a:buNone/>
            </a:pPr>
            <a:endParaRPr lang="nb-NO" sz="1108"/>
          </a:p>
          <a:p>
            <a:pPr marL="170044" lvl="1" indent="0">
              <a:buNone/>
            </a:pPr>
            <a:endParaRPr lang="nb-NO" sz="1108"/>
          </a:p>
          <a:p>
            <a:pPr marL="170044" lvl="1" indent="0">
              <a:buNone/>
            </a:pPr>
            <a:endParaRPr lang="nb-NO" sz="1108"/>
          </a:p>
          <a:p>
            <a:pPr marL="170044" lvl="1" indent="0">
              <a:buNone/>
            </a:pPr>
            <a:r>
              <a:rPr lang="nb-NO" sz="1108"/>
              <a:t>2. Hva mener du er øverste ledelsens rolle og ansvar for å bidra til et godt samarbeid?  </a:t>
            </a:r>
          </a:p>
          <a:p>
            <a:pPr marL="170044" lvl="1" indent="0">
              <a:buNone/>
            </a:pPr>
            <a:r>
              <a:rPr lang="nb-NO" sz="1108"/>
              <a:t>Skriv:</a:t>
            </a:r>
          </a:p>
          <a:p>
            <a:pPr marL="170044" lvl="1" indent="0">
              <a:buNone/>
            </a:pPr>
            <a:endParaRPr lang="nb-NO" sz="1108"/>
          </a:p>
          <a:p>
            <a:pPr marL="170044" lvl="1" indent="0">
              <a:buNone/>
            </a:pPr>
            <a:endParaRPr lang="nb-NO" sz="1108"/>
          </a:p>
          <a:p>
            <a:pPr marL="170044" lvl="1" indent="0">
              <a:buNone/>
            </a:pPr>
            <a:r>
              <a:rPr lang="nb-NO" sz="1108"/>
              <a:t>3. Hva mener du er mellomleders rolle og ansvar for å bidra til et godt samarbeid?  </a:t>
            </a:r>
          </a:p>
          <a:p>
            <a:pPr marL="170044" lvl="1" indent="0">
              <a:buNone/>
            </a:pPr>
            <a:r>
              <a:rPr lang="nb-NO" sz="1108"/>
              <a:t>Skriv:</a:t>
            </a:r>
          </a:p>
          <a:p>
            <a:pPr marL="170044" lvl="1" indent="0">
              <a:buNone/>
            </a:pPr>
            <a:endParaRPr lang="nb-NO" sz="1108"/>
          </a:p>
          <a:p>
            <a:pPr marL="170044" lvl="1" indent="0">
              <a:buNone/>
            </a:pPr>
            <a:endParaRPr lang="nb-NO" sz="1108"/>
          </a:p>
          <a:p>
            <a:pPr marL="170044" lvl="1" indent="0">
              <a:buNone/>
            </a:pPr>
            <a:endParaRPr lang="nb-NO" sz="1108"/>
          </a:p>
          <a:p>
            <a:pPr marL="170044" lvl="1" indent="0">
              <a:buNone/>
            </a:pPr>
            <a:r>
              <a:rPr lang="nb-NO" sz="1108"/>
              <a:t>4. Hva mener du er de tillitsvalgtes roller og ansvar for å bidra til et godt samarbeid?  </a:t>
            </a:r>
          </a:p>
          <a:p>
            <a:pPr marL="170044" lvl="1" indent="0">
              <a:buNone/>
            </a:pPr>
            <a:r>
              <a:rPr lang="nb-NO" sz="1108"/>
              <a:t>Skriv:</a:t>
            </a:r>
          </a:p>
          <a:p>
            <a:pPr marL="170044" lvl="1" indent="0">
              <a:buNone/>
            </a:pPr>
            <a:endParaRPr lang="nb-NO" sz="1108"/>
          </a:p>
          <a:p>
            <a:pPr marL="170044" lvl="1" indent="0">
              <a:buNone/>
            </a:pPr>
            <a:endParaRPr lang="nb-NO" sz="1108"/>
          </a:p>
          <a:p>
            <a:pPr marL="170044" lvl="1" indent="0">
              <a:buNone/>
            </a:pPr>
            <a:endParaRPr lang="nb-NO" sz="1108"/>
          </a:p>
          <a:p>
            <a:pPr marL="170044" lvl="1" indent="0">
              <a:buNone/>
            </a:pPr>
            <a:endParaRPr lang="nb-NO" sz="1108"/>
          </a:p>
          <a:p>
            <a:pPr marL="170044" lvl="1" indent="0">
              <a:buNone/>
            </a:pPr>
            <a:endParaRPr lang="nb-NO" sz="1108"/>
          </a:p>
        </p:txBody>
      </p:sp>
      <p:sp>
        <p:nvSpPr>
          <p:cNvPr id="7" name="Plassholder for tekst 4">
            <a:extLst>
              <a:ext uri="{FF2B5EF4-FFF2-40B4-BE49-F238E27FC236}">
                <a16:creationId xmlns:a16="http://schemas.microsoft.com/office/drawing/2014/main" id="{B1891AE6-6D1D-4FC8-A48B-2D3C7BA64E51}"/>
              </a:ext>
            </a:extLst>
          </p:cNvPr>
          <p:cNvSpPr txBox="1">
            <a:spLocks/>
          </p:cNvSpPr>
          <p:nvPr/>
        </p:nvSpPr>
        <p:spPr>
          <a:xfrm>
            <a:off x="5498275" y="1223197"/>
            <a:ext cx="3645725" cy="4999625"/>
          </a:xfrm>
          <a:prstGeom prst="rect">
            <a:avLst/>
          </a:prstGeom>
          <a:solidFill>
            <a:schemeClr val="bg1"/>
          </a:solidFill>
        </p:spPr>
        <p:txBody>
          <a:bodyPr vert="horz" lIns="0" tIns="0" rIns="0" bIns="0" rtlCol="0">
            <a:noAutofit/>
          </a:bodyPr>
          <a:lstStyle>
            <a:lvl1pPr marL="188913" indent="-188913" algn="l" defTabSz="457200" rtl="0" eaLnBrk="1" latinLnBrk="0" hangingPunct="1">
              <a:spcBef>
                <a:spcPct val="20000"/>
              </a:spcBef>
              <a:buClr>
                <a:schemeClr val="tx2"/>
              </a:buClr>
              <a:buSzPct val="70000"/>
              <a:buFont typeface="Wingdings" charset="2"/>
              <a:buChar char="§"/>
              <a:defRPr sz="1000" b="0" i="0" kern="1200">
                <a:solidFill>
                  <a:schemeClr val="tx1"/>
                </a:solidFill>
                <a:latin typeface="Arial"/>
                <a:ea typeface="+mn-ea"/>
                <a:cs typeface="Arial"/>
              </a:defRPr>
            </a:lvl1pPr>
            <a:lvl2pPr marL="533400" indent="-180975" algn="l" defTabSz="457200" rtl="0" eaLnBrk="1" latinLnBrk="0" hangingPunct="1">
              <a:spcBef>
                <a:spcPct val="20000"/>
              </a:spcBef>
              <a:buClr>
                <a:schemeClr val="tx2"/>
              </a:buClr>
              <a:buSzPct val="70000"/>
              <a:buFont typeface="Wingdings" pitchFamily="2" charset="2"/>
              <a:buChar char="§"/>
              <a:defRPr sz="1000" b="0" i="0" kern="1200">
                <a:solidFill>
                  <a:schemeClr val="tx1"/>
                </a:solidFill>
                <a:latin typeface="Arial"/>
                <a:ea typeface="+mn-ea"/>
                <a:cs typeface="Arial"/>
              </a:defRPr>
            </a:lvl2pPr>
            <a:lvl3pPr marL="895350" indent="-174625" algn="l" defTabSz="619125" rtl="0" eaLnBrk="1" latinLnBrk="0" hangingPunct="1">
              <a:spcBef>
                <a:spcPct val="20000"/>
              </a:spcBef>
              <a:buClr>
                <a:schemeClr val="tx2"/>
              </a:buClr>
              <a:buSzPct val="70000"/>
              <a:buFont typeface="Wingdings" pitchFamily="2" charset="2"/>
              <a:buChar char="§"/>
              <a:defRPr sz="1000" b="0" i="0" kern="1200">
                <a:solidFill>
                  <a:schemeClr val="tx1"/>
                </a:solidFill>
                <a:latin typeface="Arial"/>
                <a:ea typeface="+mn-ea"/>
                <a:cs typeface="Arial"/>
              </a:defRPr>
            </a:lvl3pPr>
            <a:lvl4pPr marL="1260475" indent="-179388" algn="l" defTabSz="457200" rtl="0" eaLnBrk="1" latinLnBrk="0" hangingPunct="1">
              <a:spcBef>
                <a:spcPct val="20000"/>
              </a:spcBef>
              <a:buClr>
                <a:schemeClr val="tx2"/>
              </a:buClr>
              <a:buSzPct val="70000"/>
              <a:buFont typeface="Wingdings" pitchFamily="2" charset="2"/>
              <a:buChar char="§"/>
              <a:defRPr sz="1000" b="0" i="0" kern="1200">
                <a:solidFill>
                  <a:schemeClr val="tx1"/>
                </a:solidFill>
                <a:latin typeface="Arial"/>
                <a:ea typeface="+mn-ea"/>
                <a:cs typeface="Arial"/>
              </a:defRPr>
            </a:lvl4pPr>
            <a:lvl5pPr marL="1609725" indent="-179388" algn="l" defTabSz="457200" rtl="0" eaLnBrk="1" latinLnBrk="0" hangingPunct="1">
              <a:spcBef>
                <a:spcPct val="20000"/>
              </a:spcBef>
              <a:buClr>
                <a:schemeClr val="tx2"/>
              </a:buClr>
              <a:buSzPct val="70000"/>
              <a:buFont typeface="Wingdings" pitchFamily="2" charset="2"/>
              <a:buChar char="§"/>
              <a:defRPr sz="1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0044" lvl="1" indent="0">
              <a:buNone/>
            </a:pPr>
            <a:r>
              <a:rPr lang="nb-NO" sz="1108" b="1">
                <a:solidFill>
                  <a:schemeClr val="accent6">
                    <a:lumMod val="50000"/>
                  </a:schemeClr>
                </a:solidFill>
              </a:rPr>
              <a:t>GRUPPE</a:t>
            </a:r>
          </a:p>
          <a:p>
            <a:pPr marL="170044" lvl="1" indent="0">
              <a:buNone/>
            </a:pPr>
            <a:r>
              <a:rPr lang="nb-NO" sz="1108">
                <a:solidFill>
                  <a:schemeClr val="accent6">
                    <a:lumMod val="50000"/>
                  </a:schemeClr>
                </a:solidFill>
              </a:rPr>
              <a:t>1. Hva mener dere kjennetegner et godt samarbeid mellom partene?</a:t>
            </a:r>
          </a:p>
          <a:p>
            <a:pPr marL="170044" lvl="1" indent="0">
              <a:buNone/>
            </a:pPr>
            <a:r>
              <a:rPr lang="nb-NO" sz="1108">
                <a:solidFill>
                  <a:schemeClr val="accent6">
                    <a:lumMod val="50000"/>
                  </a:schemeClr>
                </a:solidFill>
              </a:rPr>
              <a:t>Skriv:  </a:t>
            </a:r>
          </a:p>
          <a:p>
            <a:pPr marL="170044" lvl="1" indent="0">
              <a:buNone/>
            </a:pPr>
            <a:endParaRPr lang="nb-NO" sz="1108">
              <a:solidFill>
                <a:schemeClr val="accent6">
                  <a:lumMod val="50000"/>
                </a:schemeClr>
              </a:solidFill>
            </a:endParaRPr>
          </a:p>
          <a:p>
            <a:pPr marL="170044" lvl="1" indent="0">
              <a:buNone/>
            </a:pPr>
            <a:endParaRPr lang="nb-NO" sz="1108">
              <a:solidFill>
                <a:schemeClr val="accent6">
                  <a:lumMod val="50000"/>
                </a:schemeClr>
              </a:solidFill>
            </a:endParaRPr>
          </a:p>
          <a:p>
            <a:pPr marL="170044" lvl="1" indent="0">
              <a:buNone/>
            </a:pPr>
            <a:endParaRPr lang="nb-NO" sz="1108">
              <a:solidFill>
                <a:schemeClr val="accent6">
                  <a:lumMod val="50000"/>
                </a:schemeClr>
              </a:solidFill>
            </a:endParaRPr>
          </a:p>
          <a:p>
            <a:pPr marL="170044" lvl="1" indent="0">
              <a:buNone/>
            </a:pPr>
            <a:r>
              <a:rPr lang="nb-NO" sz="1108">
                <a:solidFill>
                  <a:schemeClr val="accent6">
                    <a:lumMod val="50000"/>
                  </a:schemeClr>
                </a:solidFill>
              </a:rPr>
              <a:t>2. Hva mener dere er øverste ledelsens rolle og ansvar for å bidra til et godt samarbeid?  </a:t>
            </a:r>
          </a:p>
          <a:p>
            <a:pPr marL="170044" lvl="1" indent="0">
              <a:buNone/>
            </a:pPr>
            <a:r>
              <a:rPr lang="nb-NO" sz="1108">
                <a:solidFill>
                  <a:schemeClr val="accent6">
                    <a:lumMod val="50000"/>
                  </a:schemeClr>
                </a:solidFill>
              </a:rPr>
              <a:t>Skriv:</a:t>
            </a:r>
          </a:p>
          <a:p>
            <a:pPr marL="170044" lvl="1" indent="0">
              <a:buNone/>
            </a:pPr>
            <a:endParaRPr lang="nb-NO" sz="1108">
              <a:solidFill>
                <a:schemeClr val="accent6">
                  <a:lumMod val="50000"/>
                </a:schemeClr>
              </a:solidFill>
            </a:endParaRPr>
          </a:p>
          <a:p>
            <a:pPr marL="170044" lvl="1" indent="0">
              <a:buNone/>
            </a:pPr>
            <a:endParaRPr lang="nb-NO" sz="1108">
              <a:solidFill>
                <a:schemeClr val="accent6">
                  <a:lumMod val="50000"/>
                </a:schemeClr>
              </a:solidFill>
            </a:endParaRPr>
          </a:p>
          <a:p>
            <a:pPr marL="170044" lvl="1" indent="0">
              <a:buNone/>
            </a:pPr>
            <a:r>
              <a:rPr lang="nb-NO" sz="1108">
                <a:solidFill>
                  <a:schemeClr val="accent6">
                    <a:lumMod val="50000"/>
                  </a:schemeClr>
                </a:solidFill>
              </a:rPr>
              <a:t>3. Hva mener dere er mellomleders rolle og ansvar for å bidra til et godt samarbeid?  </a:t>
            </a:r>
          </a:p>
          <a:p>
            <a:pPr marL="170044" lvl="1" indent="0">
              <a:buNone/>
            </a:pPr>
            <a:r>
              <a:rPr lang="nb-NO" sz="1108">
                <a:solidFill>
                  <a:schemeClr val="accent6">
                    <a:lumMod val="50000"/>
                  </a:schemeClr>
                </a:solidFill>
              </a:rPr>
              <a:t>Skriv:</a:t>
            </a:r>
          </a:p>
          <a:p>
            <a:pPr marL="170044" lvl="1" indent="0">
              <a:buNone/>
            </a:pPr>
            <a:endParaRPr lang="nb-NO" sz="1108">
              <a:solidFill>
                <a:schemeClr val="accent6">
                  <a:lumMod val="50000"/>
                </a:schemeClr>
              </a:solidFill>
            </a:endParaRPr>
          </a:p>
          <a:p>
            <a:pPr marL="170044" lvl="1" indent="0">
              <a:buNone/>
            </a:pPr>
            <a:endParaRPr lang="nb-NO" sz="1108">
              <a:solidFill>
                <a:schemeClr val="accent6">
                  <a:lumMod val="50000"/>
                </a:schemeClr>
              </a:solidFill>
            </a:endParaRPr>
          </a:p>
          <a:p>
            <a:pPr marL="170044" lvl="1" indent="0">
              <a:buNone/>
            </a:pPr>
            <a:endParaRPr lang="nb-NO" sz="1108">
              <a:solidFill>
                <a:schemeClr val="accent6">
                  <a:lumMod val="50000"/>
                </a:schemeClr>
              </a:solidFill>
            </a:endParaRPr>
          </a:p>
          <a:p>
            <a:pPr marL="170044" lvl="1" indent="0">
              <a:buNone/>
            </a:pPr>
            <a:r>
              <a:rPr lang="nb-NO" sz="1108">
                <a:solidFill>
                  <a:schemeClr val="accent6">
                    <a:lumMod val="50000"/>
                  </a:schemeClr>
                </a:solidFill>
              </a:rPr>
              <a:t>4. Hva mener dere er de tillitsvalgtes roller og ansvar for å bidra til et godt samarbeid?  </a:t>
            </a:r>
          </a:p>
          <a:p>
            <a:pPr marL="170044" lvl="1" indent="0">
              <a:buNone/>
            </a:pPr>
            <a:r>
              <a:rPr lang="nb-NO" sz="1108">
                <a:solidFill>
                  <a:schemeClr val="accent6">
                    <a:lumMod val="50000"/>
                  </a:schemeClr>
                </a:solidFill>
              </a:rPr>
              <a:t>Skriv:</a:t>
            </a:r>
            <a:r>
              <a:rPr lang="nb-NO" sz="1108">
                <a:solidFill>
                  <a:schemeClr val="accent6"/>
                </a:solidFill>
              </a:rPr>
              <a:t> </a:t>
            </a:r>
          </a:p>
          <a:p>
            <a:pPr marL="170044" lvl="1" indent="0">
              <a:buNone/>
            </a:pPr>
            <a:endParaRPr lang="nb-NO" sz="1108">
              <a:solidFill>
                <a:schemeClr val="accent6"/>
              </a:solidFill>
            </a:endParaRPr>
          </a:p>
          <a:p>
            <a:pPr marL="170044" lvl="1" indent="0">
              <a:buNone/>
            </a:pPr>
            <a:endParaRPr lang="nb-NO" sz="1108">
              <a:solidFill>
                <a:schemeClr val="accent6"/>
              </a:solidFill>
            </a:endParaRPr>
          </a:p>
          <a:p>
            <a:pPr marL="170044" lvl="1" indent="0">
              <a:buNone/>
            </a:pPr>
            <a:endParaRPr lang="nb-NO" sz="1108">
              <a:solidFill>
                <a:schemeClr val="accent6"/>
              </a:solidFill>
            </a:endParaRPr>
          </a:p>
          <a:p>
            <a:pPr marL="170044" lvl="1" indent="0">
              <a:buNone/>
            </a:pPr>
            <a:endParaRPr lang="nb-NO" sz="1108"/>
          </a:p>
          <a:p>
            <a:pPr marL="170044" lvl="1" indent="0">
              <a:buNone/>
            </a:pPr>
            <a:endParaRPr lang="nb-NO" sz="1108"/>
          </a:p>
        </p:txBody>
      </p:sp>
      <p:sp>
        <p:nvSpPr>
          <p:cNvPr id="8" name="Tittel 3">
            <a:extLst>
              <a:ext uri="{FF2B5EF4-FFF2-40B4-BE49-F238E27FC236}">
                <a16:creationId xmlns:a16="http://schemas.microsoft.com/office/drawing/2014/main" id="{6B0C087F-35B4-4B3E-8FCC-AFC141D37134}"/>
              </a:ext>
            </a:extLst>
          </p:cNvPr>
          <p:cNvSpPr>
            <a:spLocks noGrp="1"/>
          </p:cNvSpPr>
          <p:nvPr>
            <p:ph type="title"/>
          </p:nvPr>
        </p:nvSpPr>
        <p:spPr>
          <a:xfrm>
            <a:off x="457200" y="183594"/>
            <a:ext cx="8229600" cy="1143000"/>
          </a:xfrm>
        </p:spPr>
        <p:txBody>
          <a:bodyPr>
            <a:normAutofit/>
          </a:bodyPr>
          <a:lstStyle/>
          <a:p>
            <a:r>
              <a:rPr lang="nb-NO" sz="2800"/>
              <a:t>Oppgave: Godt samarbeid – roller og ansvar</a:t>
            </a:r>
          </a:p>
        </p:txBody>
      </p:sp>
    </p:spTree>
    <p:extLst>
      <p:ext uri="{BB962C8B-B14F-4D97-AF65-F5344CB8AC3E}">
        <p14:creationId xmlns:p14="http://schemas.microsoft.com/office/powerpoint/2010/main" val="2047342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Bildeforklaring formet som et avrundet rektangel 3">
            <a:extLst>
              <a:ext uri="{FF2B5EF4-FFF2-40B4-BE49-F238E27FC236}">
                <a16:creationId xmlns:a16="http://schemas.microsoft.com/office/drawing/2014/main" id="{96B1E3D5-E6ED-465E-95E4-C717E4EFFECD}"/>
              </a:ext>
            </a:extLst>
          </p:cNvPr>
          <p:cNvSpPr/>
          <p:nvPr/>
        </p:nvSpPr>
        <p:spPr>
          <a:xfrm>
            <a:off x="1223158" y="859810"/>
            <a:ext cx="6692543" cy="3835020"/>
          </a:xfrm>
          <a:prstGeom prst="wedgeRoundRectCallou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3600" b="1"/>
              <a:t>Krav og forventinger i rollen som leder og tillitsvalgt</a:t>
            </a:r>
            <a:endParaRPr lang="nb-NO" sz="3600">
              <a:solidFill>
                <a:schemeClr val="bg1"/>
              </a:solidFill>
              <a:latin typeface="Calibri" panose="020F0502020204030204" pitchFamily="34" charset="0"/>
            </a:endParaRPr>
          </a:p>
          <a:p>
            <a:pPr algn="ctr"/>
            <a:endParaRPr lang="nb-NO" sz="2800" b="1">
              <a:solidFill>
                <a:schemeClr val="bg1"/>
              </a:solidFill>
              <a:latin typeface="Calibri" panose="020F0502020204030204" pitchFamily="34" charset="0"/>
            </a:endParaRPr>
          </a:p>
          <a:p>
            <a:pPr algn="ctr"/>
            <a:r>
              <a:rPr lang="nb-NO" sz="2800" b="1">
                <a:solidFill>
                  <a:schemeClr val="bg1"/>
                </a:solidFill>
                <a:latin typeface="Calibri" panose="020F0502020204030204" pitchFamily="34" charset="0"/>
              </a:rPr>
              <a:t>Hvilke krav og forventninger ligger til rollen som leder og tillitsvalgt i staten? </a:t>
            </a:r>
          </a:p>
          <a:p>
            <a:pPr algn="ctr"/>
            <a:endParaRPr lang="nb-NO" sz="2800" b="1">
              <a:solidFill>
                <a:schemeClr val="bg1"/>
              </a:solidFill>
              <a:latin typeface="Calibri" panose="020F0502020204030204" pitchFamily="34" charset="0"/>
            </a:endParaRPr>
          </a:p>
          <a:p>
            <a:pPr algn="ctr"/>
            <a:r>
              <a:rPr lang="nb-NO" sz="2800" b="1">
                <a:solidFill>
                  <a:schemeClr val="bg1"/>
                </a:solidFill>
                <a:latin typeface="Calibri" panose="020F0502020204030204" pitchFamily="34" charset="0"/>
              </a:rPr>
              <a:t>Tenkt individuelt og del i mindre grupper. </a:t>
            </a:r>
            <a:endParaRPr lang="nb-NO" sz="2800" b="1">
              <a:solidFill>
                <a:schemeClr val="bg1"/>
              </a:solidFill>
            </a:endParaRPr>
          </a:p>
        </p:txBody>
      </p:sp>
    </p:spTree>
    <p:extLst>
      <p:ext uri="{BB962C8B-B14F-4D97-AF65-F5344CB8AC3E}">
        <p14:creationId xmlns:p14="http://schemas.microsoft.com/office/powerpoint/2010/main" val="3520329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33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ildeforklaring formet som et avrundet rektangel 3">
            <a:extLst>
              <a:ext uri="{FF2B5EF4-FFF2-40B4-BE49-F238E27FC236}">
                <a16:creationId xmlns:a16="http://schemas.microsoft.com/office/drawing/2014/main" id="{ACE3248F-C030-46F7-A5A1-CF752D416BA2}"/>
              </a:ext>
            </a:extLst>
          </p:cNvPr>
          <p:cNvSpPr/>
          <p:nvPr/>
        </p:nvSpPr>
        <p:spPr>
          <a:xfrm>
            <a:off x="1223158" y="1187356"/>
            <a:ext cx="6556066" cy="3521122"/>
          </a:xfrm>
          <a:prstGeom prst="wedgeRoundRectCallou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3600" b="1">
              <a:solidFill>
                <a:schemeClr val="bg1"/>
              </a:solidFill>
            </a:endParaRPr>
          </a:p>
          <a:p>
            <a:pPr algn="ctr"/>
            <a:r>
              <a:rPr lang="nb-NO" sz="3200" b="1">
                <a:solidFill>
                  <a:schemeClr val="bg1"/>
                </a:solidFill>
              </a:rPr>
              <a:t>Dilemmaer i rollen som leder og tillitsvalgt</a:t>
            </a:r>
          </a:p>
          <a:p>
            <a:pPr algn="ctr"/>
            <a:endParaRPr lang="nb-NO" sz="2400" b="1">
              <a:solidFill>
                <a:schemeClr val="bg1"/>
              </a:solidFill>
              <a:latin typeface="Calibri" panose="020F0502020204030204" pitchFamily="34" charset="0"/>
            </a:endParaRPr>
          </a:p>
          <a:p>
            <a:pPr algn="ctr"/>
            <a:r>
              <a:rPr lang="nb-NO" sz="2400" b="1">
                <a:solidFill>
                  <a:schemeClr val="bg1"/>
                </a:solidFill>
                <a:latin typeface="Calibri" panose="020F0502020204030204" pitchFamily="34" charset="0"/>
              </a:rPr>
              <a:t>Hvilke dilemmaer i leder og tillitsvalgtrollen opplever du?</a:t>
            </a:r>
          </a:p>
          <a:p>
            <a:pPr algn="ctr"/>
            <a:endParaRPr lang="nb-NO" sz="2400" b="1">
              <a:solidFill>
                <a:schemeClr val="bg1"/>
              </a:solidFill>
              <a:latin typeface="Calibri" panose="020F0502020204030204" pitchFamily="34" charset="0"/>
            </a:endParaRPr>
          </a:p>
          <a:p>
            <a:pPr algn="ctr"/>
            <a:r>
              <a:rPr lang="nb-NO" sz="2400" b="1">
                <a:solidFill>
                  <a:schemeClr val="bg1"/>
                </a:solidFill>
                <a:latin typeface="Calibri" panose="020F0502020204030204" pitchFamily="34" charset="0"/>
              </a:rPr>
              <a:t>Tenkt individuelt og del i mindre grupper. </a:t>
            </a:r>
            <a:endParaRPr lang="nb-NO" sz="2400" b="1">
              <a:solidFill>
                <a:schemeClr val="bg1"/>
              </a:solidFill>
            </a:endParaRPr>
          </a:p>
          <a:p>
            <a:pPr algn="ctr"/>
            <a:r>
              <a:rPr lang="nb-NO" sz="2400" b="1">
                <a:solidFill>
                  <a:schemeClr val="bg1"/>
                </a:solidFill>
                <a:latin typeface="Calibri" panose="020F0502020204030204" pitchFamily="34" charset="0"/>
              </a:rPr>
              <a:t> </a:t>
            </a:r>
          </a:p>
        </p:txBody>
      </p:sp>
    </p:spTree>
    <p:extLst>
      <p:ext uri="{BB962C8B-B14F-4D97-AF65-F5344CB8AC3E}">
        <p14:creationId xmlns:p14="http://schemas.microsoft.com/office/powerpoint/2010/main" val="3691303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1187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rhhTWJ3H00G1QihQifTYK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hhTWJ3H00G1QihQifTYK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t1uW8NtkVU6uLVtkuKDri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hhTWJ3H00G1QihQifTYK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rhhTWJ3H00G1QihQifTYK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hhTWJ3H00G1QihQifTYK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hhTWJ3H00G1QihQifTYK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2">
      <a:dk1>
        <a:srgbClr val="BB2F38"/>
      </a:dk1>
      <a:lt1>
        <a:srgbClr val="FFFFFF"/>
      </a:lt1>
      <a:dk2>
        <a:srgbClr val="E16C22"/>
      </a:dk2>
      <a:lt2>
        <a:srgbClr val="DDDEDD"/>
      </a:lt2>
      <a:accent1>
        <a:srgbClr val="BB2F38"/>
      </a:accent1>
      <a:accent2>
        <a:srgbClr val="F3B32B"/>
      </a:accent2>
      <a:accent3>
        <a:srgbClr val="DDDEDD"/>
      </a:accent3>
      <a:accent4>
        <a:srgbClr val="C0C1BF"/>
      </a:accent4>
      <a:accent5>
        <a:srgbClr val="8D8E8D"/>
      </a:accent5>
      <a:accent6>
        <a:srgbClr val="636463"/>
      </a:accent6>
      <a:hlink>
        <a:srgbClr val="05A5BB"/>
      </a:hlink>
      <a:folHlink>
        <a:srgbClr val="11A6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Custom 5">
      <a:dk1>
        <a:srgbClr val="FFFFFF"/>
      </a:dk1>
      <a:lt1>
        <a:srgbClr val="FFFFFF"/>
      </a:lt1>
      <a:dk2>
        <a:srgbClr val="E16C22"/>
      </a:dk2>
      <a:lt2>
        <a:srgbClr val="FFFFFF"/>
      </a:lt2>
      <a:accent1>
        <a:srgbClr val="BB2F38"/>
      </a:accent1>
      <a:accent2>
        <a:srgbClr val="F3B32B"/>
      </a:accent2>
      <a:accent3>
        <a:srgbClr val="DDDEDD"/>
      </a:accent3>
      <a:accent4>
        <a:srgbClr val="C0C1BF"/>
      </a:accent4>
      <a:accent5>
        <a:srgbClr val="8D8E8D"/>
      </a:accent5>
      <a:accent6>
        <a:srgbClr val="FFFFFF"/>
      </a:accent6>
      <a:hlink>
        <a:srgbClr val="05A5BB"/>
      </a:hlink>
      <a:folHlink>
        <a:srgbClr val="11A6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lank">
  <a:themeElements>
    <a:clrScheme name="VardeHartmark">
      <a:dk1>
        <a:sysClr val="windowText" lastClr="000000"/>
      </a:dk1>
      <a:lt1>
        <a:srgbClr val="FFFFFF"/>
      </a:lt1>
      <a:dk2>
        <a:srgbClr val="737472"/>
      </a:dk2>
      <a:lt2>
        <a:srgbClr val="FFFFFF"/>
      </a:lt2>
      <a:accent1>
        <a:srgbClr val="737472"/>
      </a:accent1>
      <a:accent2>
        <a:srgbClr val="AEAEAE"/>
      </a:accent2>
      <a:accent3>
        <a:srgbClr val="2A75D0"/>
      </a:accent3>
      <a:accent4>
        <a:srgbClr val="F10050"/>
      </a:accent4>
      <a:accent5>
        <a:srgbClr val="7DACE4"/>
      </a:accent5>
      <a:accent6>
        <a:srgbClr val="FFFFFF"/>
      </a:accent6>
      <a:hlink>
        <a:srgbClr val="2A75D0"/>
      </a:hlink>
      <a:folHlink>
        <a:srgbClr val="000000"/>
      </a:folHlink>
    </a:clrScheme>
    <a:fontScheme name="VardeHartmark">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000" dirty="0" err="1" smtClean="0">
            <a:solidFill>
              <a:schemeClr val="tx1"/>
            </a:solidFill>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ln w="3175">
          <a:solidFill>
            <a:schemeClr val="tx2"/>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defRPr sz="1000" dirty="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357</Words>
  <Application>Microsoft Office PowerPoint</Application>
  <PresentationFormat>Skjermfremvisning (4:3)</PresentationFormat>
  <Paragraphs>77</Paragraphs>
  <Slides>7</Slides>
  <Notes>1</Notes>
  <HiddenSlides>1</HiddenSlides>
  <MMClips>0</MMClips>
  <ScaleCrop>false</ScaleCrop>
  <HeadingPairs>
    <vt:vector size="8" baseType="variant">
      <vt:variant>
        <vt:lpstr>Brukte skrifter</vt:lpstr>
      </vt:variant>
      <vt:variant>
        <vt:i4>4</vt:i4>
      </vt:variant>
      <vt:variant>
        <vt:lpstr>Tema</vt:lpstr>
      </vt:variant>
      <vt:variant>
        <vt:i4>3</vt:i4>
      </vt:variant>
      <vt:variant>
        <vt:lpstr>Innebygde OLE-servere</vt:lpstr>
      </vt:variant>
      <vt:variant>
        <vt:i4>1</vt:i4>
      </vt:variant>
      <vt:variant>
        <vt:lpstr>Lysbildetitler</vt:lpstr>
      </vt:variant>
      <vt:variant>
        <vt:i4>7</vt:i4>
      </vt:variant>
    </vt:vector>
  </HeadingPairs>
  <TitlesOfParts>
    <vt:vector size="15" baseType="lpstr">
      <vt:lpstr>Arial</vt:lpstr>
      <vt:lpstr>Calibri</vt:lpstr>
      <vt:lpstr>Century Gothic</vt:lpstr>
      <vt:lpstr>Wingdings</vt:lpstr>
      <vt:lpstr>Office Theme</vt:lpstr>
      <vt:lpstr>Custom Design</vt:lpstr>
      <vt:lpstr>1_blank</vt:lpstr>
      <vt:lpstr>think-cell Slide</vt:lpstr>
      <vt:lpstr> Opplæringstiltak samarbeid og medbestemmelse </vt:lpstr>
      <vt:lpstr>Mål</vt:lpstr>
      <vt:lpstr>Oppgave: Godt samarbeid – roller og ansvar</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2021-11-10T12:25:57Z</dcterms:created>
  <dcterms:modified xsi:type="dcterms:W3CDTF">2021-11-10T12:26:03Z</dcterms:modified>
</cp:coreProperties>
</file>